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A46F-6985-4518-842C-EFF36BB0F7A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64DC0-32AF-4C66-91B3-7DC4AAA6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2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64DC0-32AF-4C66-91B3-7DC4AAA6CE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9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3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58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1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49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89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2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9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5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4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8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3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3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2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8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84A5-A428-41FA-AA52-095C7C3705C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5EB875-AEF5-416D-9BD1-792476036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03" y="430995"/>
            <a:ext cx="93106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Наименование практики </a:t>
            </a:r>
            <a:endParaRPr lang="ru-RU" sz="2400" dirty="0" smtClean="0"/>
          </a:p>
          <a:p>
            <a:pPr algn="ctr"/>
            <a:r>
              <a:rPr lang="ru-RU" sz="3600" dirty="0" smtClean="0"/>
              <a:t>«</a:t>
            </a:r>
            <a:r>
              <a:rPr lang="ru-RU" sz="3600" dirty="0"/>
              <a:t>Аллея интеллектуалов</a:t>
            </a:r>
            <a:r>
              <a:rPr lang="ru-RU" sz="3600" dirty="0" smtClean="0"/>
              <a:t>»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г. </a:t>
            </a:r>
            <a:r>
              <a:rPr lang="ru-RU" sz="2400" dirty="0" smtClean="0"/>
              <a:t>Ангарск Иркутской области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Заявка на </a:t>
            </a:r>
            <a:r>
              <a:rPr lang="ru-RU" sz="2400" dirty="0" smtClean="0"/>
              <a:t>участие </a:t>
            </a:r>
            <a:r>
              <a:rPr lang="ru-RU" sz="2400" dirty="0"/>
              <a:t>в </a:t>
            </a:r>
            <a:r>
              <a:rPr lang="ru-RU" sz="2400" dirty="0" smtClean="0"/>
              <a:t>Конкурсе</a:t>
            </a:r>
          </a:p>
          <a:p>
            <a:pPr algn="ctr"/>
            <a:r>
              <a:rPr lang="ru-RU" sz="2400" dirty="0" smtClean="0"/>
              <a:t>«Лучших </a:t>
            </a:r>
            <a:r>
              <a:rPr lang="ru-RU" sz="2400" dirty="0" smtClean="0"/>
              <a:t>муниципальных практик и инициатив</a:t>
            </a:r>
          </a:p>
          <a:p>
            <a:pPr algn="ctr"/>
            <a:r>
              <a:rPr lang="ru-RU" sz="2400" dirty="0" smtClean="0"/>
              <a:t>социально-экономического </a:t>
            </a:r>
            <a:r>
              <a:rPr lang="ru-RU" sz="2400" dirty="0"/>
              <a:t>развития в муниципальных </a:t>
            </a:r>
            <a:r>
              <a:rPr lang="ru-RU" sz="2400" dirty="0" smtClean="0"/>
              <a:t>образованиях на </a:t>
            </a:r>
            <a:r>
              <a:rPr lang="ru-RU" sz="2400" dirty="0"/>
              <a:t>территориях </a:t>
            </a:r>
            <a:r>
              <a:rPr lang="ru-RU" sz="2400" dirty="0" smtClean="0"/>
              <a:t>присутствия</a:t>
            </a:r>
          </a:p>
          <a:p>
            <a:pPr algn="ctr"/>
            <a:r>
              <a:rPr lang="ru-RU" sz="2400" dirty="0" smtClean="0"/>
              <a:t>Госкорпорации</a:t>
            </a:r>
            <a:r>
              <a:rPr lang="ru-RU" sz="2400" dirty="0"/>
              <a:t> </a:t>
            </a:r>
            <a:r>
              <a:rPr lang="ru-RU" sz="2400" dirty="0" smtClean="0"/>
              <a:t>«Росатом»-</a:t>
            </a:r>
            <a:r>
              <a:rPr lang="ru-RU" sz="2400" dirty="0" smtClean="0"/>
              <a:t>2022»</a:t>
            </a:r>
            <a:endParaRPr lang="ru-RU" sz="2400" dirty="0"/>
          </a:p>
          <a:p>
            <a:pPr algn="ctr"/>
            <a:r>
              <a:rPr lang="ru-RU" sz="2400" dirty="0"/>
              <a:t> </a:t>
            </a:r>
          </a:p>
          <a:p>
            <a:pPr algn="ctr"/>
            <a:r>
              <a:rPr lang="ru-RU" sz="2400" dirty="0" smtClean="0"/>
              <a:t>Направление:</a:t>
            </a:r>
          </a:p>
          <a:p>
            <a:pPr algn="ctr"/>
            <a:r>
              <a:rPr lang="ru-RU" sz="2400" dirty="0" smtClean="0"/>
              <a:t>«Формирование </a:t>
            </a:r>
            <a:r>
              <a:rPr lang="ru-RU" sz="2400" dirty="0"/>
              <a:t>лучших муниципальных практик и инициатив социально-экономического развития»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09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sz="3100" dirty="0" smtClean="0"/>
              <a:t>Приглашаем на нашу «Аллею интеллектуалов».</a:t>
            </a:r>
            <a:endParaRPr lang="ru-RU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49557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" y="306806"/>
            <a:ext cx="2241884" cy="3362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5706" y="784219"/>
            <a:ext cx="65572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Валенза Оксана </a:t>
            </a:r>
            <a:r>
              <a:rPr lang="ru-RU" sz="2000" dirty="0" smtClean="0"/>
              <a:t>Владимировна</a:t>
            </a:r>
          </a:p>
          <a:p>
            <a:r>
              <a:rPr lang="ru-RU" sz="2000" dirty="0" smtClean="0"/>
              <a:t>заместитель </a:t>
            </a:r>
            <a:r>
              <a:rPr lang="ru-RU" sz="2000" dirty="0"/>
              <a:t>директора по Дворцу ветеранов «Победа» структурного подразделения Муниципального автономного учреждения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Дворец культуры «Энергетик</a:t>
            </a:r>
            <a:r>
              <a:rPr lang="ru-RU" sz="2000" dirty="0" smtClean="0"/>
              <a:t>»,</a:t>
            </a:r>
          </a:p>
          <a:p>
            <a:r>
              <a:rPr lang="ru-RU" sz="2000" dirty="0" smtClean="0"/>
              <a:t>разработка </a:t>
            </a:r>
            <a:r>
              <a:rPr lang="ru-RU" sz="2000" dirty="0"/>
              <a:t>и написания </a:t>
            </a:r>
            <a:r>
              <a:rPr lang="ru-RU" sz="2000" dirty="0" smtClean="0"/>
              <a:t>проекта,</a:t>
            </a:r>
          </a:p>
          <a:p>
            <a:r>
              <a:rPr lang="ru-RU" sz="2000" dirty="0" smtClean="0"/>
              <a:t>координатор </a:t>
            </a:r>
            <a:r>
              <a:rPr lang="ru-RU" sz="2000" dirty="0"/>
              <a:t>практики.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84" y="3669632"/>
            <a:ext cx="3932321" cy="2621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8642" y="4010909"/>
            <a:ext cx="5751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Тихонов Владимир </a:t>
            </a:r>
            <a:r>
              <a:rPr lang="ru-RU" sz="2000" dirty="0" smtClean="0"/>
              <a:t>Иванович</a:t>
            </a:r>
          </a:p>
          <a:p>
            <a:pPr algn="r"/>
            <a:r>
              <a:rPr lang="ru-RU" sz="2000" dirty="0" smtClean="0"/>
              <a:t>Судья </a:t>
            </a:r>
            <a:r>
              <a:rPr lang="ru-RU" sz="2000" dirty="0"/>
              <a:t>Всероссийской категории по шашкам, руководитель клуба по интересам «Шашки</a:t>
            </a:r>
            <a:r>
              <a:rPr lang="ru-RU" sz="2000" dirty="0" smtClean="0"/>
              <a:t>» </a:t>
            </a:r>
          </a:p>
          <a:p>
            <a:pPr algn="r"/>
            <a:r>
              <a:rPr lang="ru-RU" sz="2000" dirty="0" smtClean="0"/>
              <a:t>во Дворце ветеранов «Победа»,</a:t>
            </a:r>
            <a:endParaRPr lang="ru-RU" sz="2000" dirty="0" smtClean="0"/>
          </a:p>
          <a:p>
            <a:pPr algn="r"/>
            <a:r>
              <a:rPr lang="ru-RU" sz="2000" dirty="0" smtClean="0"/>
              <a:t>автор идеи,</a:t>
            </a:r>
          </a:p>
          <a:p>
            <a:pPr algn="r"/>
            <a:r>
              <a:rPr lang="ru-RU" sz="2000" dirty="0" smtClean="0"/>
              <a:t>судья </a:t>
            </a:r>
            <a:r>
              <a:rPr lang="ru-RU" sz="2000" dirty="0"/>
              <a:t>турниров по шашкам в </a:t>
            </a:r>
            <a:r>
              <a:rPr lang="ru-RU" sz="2000" dirty="0" smtClean="0"/>
              <a:t>рамках</a:t>
            </a:r>
          </a:p>
          <a:p>
            <a:pPr algn="r"/>
            <a:r>
              <a:rPr lang="ru-RU" sz="2000" dirty="0" smtClean="0"/>
              <a:t>«Аллеи </a:t>
            </a:r>
            <a:r>
              <a:rPr lang="ru-RU" sz="2000" dirty="0"/>
              <a:t>интеллектуалов»</a:t>
            </a:r>
          </a:p>
        </p:txBody>
      </p:sp>
    </p:spTree>
    <p:extLst>
      <p:ext uri="{BB962C8B-B14F-4D97-AF65-F5344CB8AC3E}">
        <p14:creationId xmlns:p14="http://schemas.microsoft.com/office/powerpoint/2010/main" val="201355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41" y="445169"/>
            <a:ext cx="90597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Цель</a:t>
            </a:r>
            <a:r>
              <a:rPr lang="ru-RU" sz="2800" b="1" dirty="0" smtClean="0"/>
              <a:t>:</a:t>
            </a:r>
            <a:r>
              <a:rPr lang="ru-RU" sz="2800" dirty="0" smtClean="0"/>
              <a:t>                                                                                    создание </a:t>
            </a:r>
            <a:r>
              <a:rPr lang="ru-RU" sz="2800" dirty="0"/>
              <a:t>на территории </a:t>
            </a:r>
            <a:r>
              <a:rPr lang="ru-RU" sz="2800" dirty="0" smtClean="0"/>
              <a:t>г. Ангарска </a:t>
            </a:r>
          </a:p>
          <a:p>
            <a:pPr algn="ctr"/>
            <a:r>
              <a:rPr lang="ru-RU" sz="2800" dirty="0" smtClean="0"/>
              <a:t>передвижной </a:t>
            </a:r>
            <a:r>
              <a:rPr lang="ru-RU" sz="2800" dirty="0"/>
              <a:t>«Аллеи интеллектуалов», </a:t>
            </a:r>
            <a:endParaRPr lang="ru-RU" sz="2800" dirty="0" smtClean="0"/>
          </a:p>
          <a:p>
            <a:pPr algn="ctr"/>
            <a:r>
              <a:rPr lang="ru-RU" sz="2800" dirty="0" smtClean="0"/>
              <a:t>которая </a:t>
            </a:r>
            <a:r>
              <a:rPr lang="ru-RU" sz="2800" dirty="0"/>
              <a:t>будет способствовать формированию здорового образа жизни, привлечению жителей и гостей г. Ангарска (молодого и старшего поколения) </a:t>
            </a:r>
            <a:endParaRPr lang="ru-RU" sz="2800" dirty="0" smtClean="0"/>
          </a:p>
          <a:p>
            <a:pPr algn="ctr"/>
            <a:r>
              <a:rPr lang="ru-RU" sz="2800" dirty="0" smtClean="0"/>
              <a:t>к </a:t>
            </a:r>
            <a:r>
              <a:rPr lang="ru-RU" sz="2800" dirty="0"/>
              <a:t>интеллектуальным видам спорта.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3789947"/>
            <a:ext cx="3513221" cy="2634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38" y="3789947"/>
            <a:ext cx="3694305" cy="26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21" y="782053"/>
            <a:ext cx="9601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Задачи практики: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Организация </a:t>
            </a:r>
            <a:r>
              <a:rPr lang="ru-RU" sz="2400" dirty="0"/>
              <a:t>свободного </a:t>
            </a:r>
            <a:r>
              <a:rPr lang="ru-RU" sz="2400" dirty="0" smtClean="0"/>
              <a:t>времени,</a:t>
            </a:r>
          </a:p>
          <a:p>
            <a:r>
              <a:rPr lang="ru-RU" sz="2400" dirty="0" smtClean="0"/>
              <a:t>жителей </a:t>
            </a:r>
            <a:r>
              <a:rPr lang="ru-RU" sz="2400" dirty="0"/>
              <a:t>и гостей г. Ангарска.</a:t>
            </a:r>
          </a:p>
          <a:p>
            <a:r>
              <a:rPr lang="ru-RU" sz="2400" dirty="0"/>
              <a:t>2.	Привлечение молодого поколения к видам спорта: шашки, шахматы.</a:t>
            </a:r>
          </a:p>
          <a:p>
            <a:r>
              <a:rPr lang="ru-RU" sz="2400" dirty="0"/>
              <a:t>3.	Общение и передача знаний старшего поколения младшему поколению.</a:t>
            </a:r>
          </a:p>
          <a:p>
            <a:r>
              <a:rPr lang="ru-RU" sz="2400" dirty="0"/>
              <a:t>4.	Активизировать мыслительную деятельность, тренировать логическое мышление и память, наблюдательность, находчивость, смекалку.</a:t>
            </a:r>
          </a:p>
          <a:p>
            <a:r>
              <a:rPr lang="ru-RU" sz="2400" dirty="0"/>
              <a:t>5.	Проведение турниров в рамках «Аллеи интеллектуалов».</a:t>
            </a:r>
          </a:p>
          <a:p>
            <a:r>
              <a:rPr lang="ru-RU" sz="2400" dirty="0"/>
              <a:t>6.	Проведение Фестиваля настольных игр «Аллея интеллектуалов».</a:t>
            </a:r>
          </a:p>
        </p:txBody>
      </p:sp>
    </p:spTree>
    <p:extLst>
      <p:ext uri="{BB962C8B-B14F-4D97-AF65-F5344CB8AC3E}">
        <p14:creationId xmlns:p14="http://schemas.microsoft.com/office/powerpoint/2010/main" val="371557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05002"/>
              </p:ext>
            </p:extLst>
          </p:nvPr>
        </p:nvGraphicFramePr>
        <p:xfrm>
          <a:off x="224544" y="902364"/>
          <a:ext cx="11704681" cy="5187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930">
                  <a:extLst>
                    <a:ext uri="{9D8B030D-6E8A-4147-A177-3AD203B41FA5}">
                      <a16:colId xmlns:a16="http://schemas.microsoft.com/office/drawing/2014/main" xmlns="" val="229683497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3693365718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xmlns="" val="2998391887"/>
                    </a:ext>
                  </a:extLst>
                </a:gridCol>
                <a:gridCol w="2839453">
                  <a:extLst>
                    <a:ext uri="{9D8B030D-6E8A-4147-A177-3AD203B41FA5}">
                      <a16:colId xmlns:a16="http://schemas.microsoft.com/office/drawing/2014/main" xmlns="" val="2905958203"/>
                    </a:ext>
                  </a:extLst>
                </a:gridCol>
                <a:gridCol w="4204951">
                  <a:extLst>
                    <a:ext uri="{9D8B030D-6E8A-4147-A177-3AD203B41FA5}">
                      <a16:colId xmlns:a16="http://schemas.microsoft.com/office/drawing/2014/main" xmlns="" val="1298112208"/>
                    </a:ext>
                  </a:extLst>
                </a:gridCol>
              </a:tblGrid>
              <a:tr h="424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Место проведения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участников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Качественный состав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представительство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101876599"/>
                  </a:ext>
                </a:extLst>
              </a:tr>
              <a:tr h="316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18.06.2022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Пл. ДВ «Победа»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МС, 8кмс,5-1р,10 2-3р,6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Ангарск, Иркутск, Усолье, Мегет, Залари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3185710515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04.06.2022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10летия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МС, 4кмс, 4 1р,7 2-3р, 11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Ангарск, Иркутск, Усолье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3350659161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10.07.2021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10летия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МС,15 кмс,14 1й 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Ангарск, Иркутск, Усолье, Мегет, Залари, Бохан, Усть-Орда, Новонукутский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3464098664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07.08.2019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«Нефтехимик»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4кмс, 3- 1р, 9 2-3р,       7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1674527266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01.08.2019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«Строителей»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5кмс,3-1р,10 2-3р,     5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164603017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27.07.2019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ДВ «Победа»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1МС, 5кмс, 5 1р,7 2-3р, 4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Ангарск, Иркутск, Залари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1024681791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17.07.2019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10летия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1МС, 8кмс, 5 1р,        14 2-3р, 14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Ангарск, Иркутск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3549578577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02.09.2018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«Современник»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4кмс, 11-1р, 12 2-3р, 7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Ангарск,  Залари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795675520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22.08.2018г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Пл.Музей «Победа»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кмс,4-1р,12 2-3р, 10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Ангарск,  Кемерово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3834005471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18.08.2018г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«Нефтехимик»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3кмс, 4-1р, 10 2-3р, 10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Ангарск,  Кемерово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3696002650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15.08.2018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«Современник»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кмс, 4 1р, 9 2-3р, 6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3098984716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08.08.2018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«Нефтехимик»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кмс, 5 1р, 9 2-3р,        3 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2972484839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31.07.2018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«Строителей»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3кмс, 6 1р, 10 2-3р, 14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3167055759"/>
                  </a:ext>
                </a:extLst>
              </a:tr>
              <a:tr h="29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25.07.2018г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Пл.ДВ «Победа»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МС, 4 кмс, 7 1р, 16 2-3р, 13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Ангарск, Иркутск,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382297835"/>
                  </a:ext>
                </a:extLst>
              </a:tr>
              <a:tr h="316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21.07.2018г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 10летия, спортзал «Ангара»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кмс, 6 1р, 9 2-3р,        7 б/р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Ангарск         </a:t>
                      </a:r>
                      <a:r>
                        <a:rPr lang="ru-RU" sz="1600" dirty="0" smtClean="0">
                          <a:effectLst/>
                        </a:rPr>
                        <a:t>ИТОГО :438 участников</a:t>
                      </a:r>
                      <a:r>
                        <a:rPr lang="ru-RU" sz="1600" baseline="0" dirty="0" smtClean="0">
                          <a:effectLst/>
                        </a:rPr>
                        <a:t> турниров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0" marR="40610" marT="0" marB="0" anchor="ctr"/>
                </a:tc>
                <a:extLst>
                  <a:ext uri="{0D108BD9-81ED-4DB2-BD59-A6C34878D82A}">
                    <a16:rowId xmlns:a16="http://schemas.microsoft.com/office/drawing/2014/main" xmlns="" val="331746525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46438" y="141195"/>
            <a:ext cx="9039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Аллея интеллектуалов сроки реализации с июня 2017-июнь 2022</a:t>
            </a:r>
            <a:endParaRPr kumimoji="0" lang="ru-RU" alt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турниров в рамках «Аллеи интеллектуалов»</a:t>
            </a:r>
            <a:endParaRPr kumimoji="0" lang="ru-RU" alt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649" y="6229181"/>
            <a:ext cx="6575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1800</a:t>
            </a:r>
            <a:r>
              <a:rPr lang="ru-RU" alt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участников в мероприятиях «Аллеи интеллектуалов</a:t>
            </a:r>
            <a:r>
              <a:rPr lang="ru-RU" alt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315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8" y="4103308"/>
            <a:ext cx="3069058" cy="2301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758" y="228600"/>
            <a:ext cx="8879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Проведение I Фестиваля интеллектуальных </a:t>
            </a:r>
            <a:r>
              <a:rPr lang="ru-RU" dirty="0" smtClean="0"/>
              <a:t>игр 9 </a:t>
            </a:r>
            <a:r>
              <a:rPr lang="ru-RU" dirty="0"/>
              <a:t>сентября 2017 г.</a:t>
            </a:r>
          </a:p>
          <a:p>
            <a:r>
              <a:rPr lang="ru-RU" dirty="0"/>
              <a:t>В фестивале приняло участие  </a:t>
            </a:r>
            <a:r>
              <a:rPr lang="ru-RU" dirty="0" smtClean="0"/>
              <a:t>56</a:t>
            </a:r>
            <a:r>
              <a:rPr lang="ru-RU" dirty="0" smtClean="0"/>
              <a:t> </a:t>
            </a:r>
            <a:r>
              <a:rPr lang="ru-RU" dirty="0"/>
              <a:t>человек</a:t>
            </a:r>
          </a:p>
          <a:p>
            <a:r>
              <a:rPr lang="ru-RU" dirty="0"/>
              <a:t>Проходил по 4 </a:t>
            </a:r>
            <a:r>
              <a:rPr lang="ru-RU" dirty="0" smtClean="0"/>
              <a:t>номинациям:</a:t>
            </a:r>
            <a:endParaRPr lang="ru-RU" dirty="0"/>
          </a:p>
          <a:p>
            <a:r>
              <a:rPr lang="ru-RU" dirty="0"/>
              <a:t>1</a:t>
            </a:r>
            <a:r>
              <a:rPr lang="ru-RU" dirty="0" smtClean="0"/>
              <a:t>. Турнир шашек;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Турнир шахмат;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smtClean="0"/>
              <a:t>Турнир </a:t>
            </a:r>
            <a:r>
              <a:rPr lang="ru-RU" dirty="0"/>
              <a:t>«Русское лото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4. Викторина по интеллектуальным видам спорта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811" y="719245"/>
            <a:ext cx="3578174" cy="2678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884" y="2259925"/>
            <a:ext cx="3386927" cy="2540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42" y="3397915"/>
            <a:ext cx="4006758" cy="3007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630" y="3812803"/>
            <a:ext cx="3479612" cy="25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4" y="228598"/>
            <a:ext cx="945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период реализации практики с июня 2017 по июнь 2022 мероприятия в рамках «Аллеи интеллектуалов» </a:t>
            </a:r>
            <a:r>
              <a:rPr lang="ru-RU" dirty="0" smtClean="0"/>
              <a:t>прошли </a:t>
            </a:r>
            <a:r>
              <a:rPr lang="ru-RU" dirty="0"/>
              <a:t>на разных площадках г. Ангарска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93" y="1292725"/>
            <a:ext cx="3463089" cy="2308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" y="1038725"/>
            <a:ext cx="5293895" cy="3970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12" y="3824036"/>
            <a:ext cx="3467770" cy="2600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19" y="1038725"/>
            <a:ext cx="2326957" cy="1745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20" y="2974808"/>
            <a:ext cx="2322094" cy="1741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19" y="4907244"/>
            <a:ext cx="2322095" cy="1741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" y="5192995"/>
            <a:ext cx="1941095" cy="1455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72" y="5192994"/>
            <a:ext cx="1941095" cy="14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0" y="601579"/>
            <a:ext cx="101305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ОЦЕНКА РЕЗУЛЬТАТОВ ПРАКТИКИ</a:t>
            </a:r>
          </a:p>
          <a:p>
            <a:endParaRPr lang="ru-RU" sz="2400" dirty="0"/>
          </a:p>
          <a:p>
            <a:pPr algn="just"/>
            <a:r>
              <a:rPr lang="ru-RU" sz="2400" dirty="0" smtClean="0"/>
              <a:t>	Практика </a:t>
            </a:r>
            <a:r>
              <a:rPr lang="ru-RU" sz="2400" dirty="0"/>
              <a:t>«Аллея интеллектуалов» крайне важна в наши дни, так как в современных Российских условиях весьма актуальна проблема занятости свободного времени старшего поколения, в летний период детей и подростков, в вечернее время и выходные жителей и гостей г. </a:t>
            </a:r>
            <a:r>
              <a:rPr lang="ru-RU" sz="2400" dirty="0" smtClean="0"/>
              <a:t>Ангарска.</a:t>
            </a:r>
          </a:p>
          <a:p>
            <a:pPr algn="just"/>
            <a:r>
              <a:rPr lang="ru-RU" sz="2400" dirty="0" smtClean="0"/>
              <a:t>	Интеллектуальный </a:t>
            </a:r>
            <a:r>
              <a:rPr lang="ru-RU" sz="2400" dirty="0"/>
              <a:t>вид спорта развивает такие качества, как целеустремлённость, инициативность, дисциплинированность, решительность, смелость, выдержка и воля к </a:t>
            </a:r>
            <a:r>
              <a:rPr lang="ru-RU" sz="2400" dirty="0" smtClean="0"/>
              <a:t>победе.</a:t>
            </a:r>
          </a:p>
          <a:p>
            <a:pPr algn="just"/>
            <a:r>
              <a:rPr lang="ru-RU" sz="2400" dirty="0" smtClean="0"/>
              <a:t>	Все </a:t>
            </a:r>
            <a:r>
              <a:rPr lang="ru-RU" sz="2400" dirty="0"/>
              <a:t>мероприятия в рамках «Аллеи интеллектуалов» позволяют с пользой проводить свободное время, дают возможность общаться, обмениваться мнениями, обсуждать актуальные вопросы, делиться своими знаниями, расширять круг общения и интересов. </a:t>
            </a:r>
          </a:p>
        </p:txBody>
      </p:sp>
    </p:spTree>
    <p:extLst>
      <p:ext uri="{BB962C8B-B14F-4D97-AF65-F5344CB8AC3E}">
        <p14:creationId xmlns:p14="http://schemas.microsoft.com/office/powerpoint/2010/main" val="207808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75" y="1155032"/>
            <a:ext cx="83138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ДАЛЬНЕЙШЕЕ РАЗВИТИЕ ПРАКТИКИ</a:t>
            </a:r>
          </a:p>
          <a:p>
            <a:endParaRPr lang="ru-RU" sz="2400" dirty="0"/>
          </a:p>
          <a:p>
            <a:r>
              <a:rPr lang="ru-RU" sz="2400" dirty="0" smtClean="0"/>
              <a:t>*Практика </a:t>
            </a:r>
            <a:r>
              <a:rPr lang="ru-RU" sz="2400" dirty="0"/>
              <a:t>«Аллея </a:t>
            </a:r>
            <a:r>
              <a:rPr lang="ru-RU" sz="2400" dirty="0" smtClean="0"/>
              <a:t>интеллектуалов» </a:t>
            </a:r>
            <a:r>
              <a:rPr lang="ru-RU" sz="2400" dirty="0" smtClean="0"/>
              <a:t>в дальнейшем будет </a:t>
            </a:r>
            <a:r>
              <a:rPr lang="ru-RU" sz="2400" dirty="0"/>
              <a:t>работать ежегодно в летний </a:t>
            </a:r>
            <a:r>
              <a:rPr lang="ru-RU" sz="2400" dirty="0" smtClean="0"/>
              <a:t>период.</a:t>
            </a:r>
          </a:p>
          <a:p>
            <a:r>
              <a:rPr lang="ru-RU" sz="2400" dirty="0" smtClean="0"/>
              <a:t>*Со </a:t>
            </a:r>
            <a:r>
              <a:rPr lang="ru-RU" sz="2400" dirty="0"/>
              <a:t>временем в </a:t>
            </a:r>
            <a:r>
              <a:rPr lang="ru-RU" sz="2400" dirty="0" smtClean="0"/>
              <a:t>практику </a:t>
            </a:r>
            <a:r>
              <a:rPr lang="ru-RU" sz="2400" dirty="0"/>
              <a:t>можно </a:t>
            </a:r>
            <a:r>
              <a:rPr lang="ru-RU" sz="2400" dirty="0" smtClean="0"/>
              <a:t>ввести </a:t>
            </a:r>
            <a:r>
              <a:rPr lang="ru-RU" sz="2400" dirty="0"/>
              <a:t>новые </a:t>
            </a:r>
            <a:r>
              <a:rPr lang="ru-RU" sz="2400" dirty="0" smtClean="0"/>
              <a:t>настольные </a:t>
            </a:r>
            <a:r>
              <a:rPr lang="ru-RU" sz="2400" dirty="0"/>
              <a:t>интеллектуальные игры (при финансировании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*Фестиваль </a:t>
            </a:r>
            <a:r>
              <a:rPr lang="ru-RU" sz="2400" dirty="0"/>
              <a:t>интеллектуальных игр расширить по номинациям, в Положение включить номинации по настольным интеллектуальным играм, и проводить его с периодичностью 1 раз в 3 года.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58" y="6010"/>
            <a:ext cx="2975811" cy="2231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58" y="2310061"/>
            <a:ext cx="2975811" cy="223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58" y="4614112"/>
            <a:ext cx="2975811" cy="22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99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616</Words>
  <Application>Microsoft Office PowerPoint</Application>
  <PresentationFormat>Произвольный</PresentationFormat>
  <Paragraphs>138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Приглашаем на нашу «Аллею интеллектуалов».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8</cp:revision>
  <dcterms:created xsi:type="dcterms:W3CDTF">2022-06-27T09:00:04Z</dcterms:created>
  <dcterms:modified xsi:type="dcterms:W3CDTF">2022-06-29T08:25:01Z</dcterms:modified>
</cp:coreProperties>
</file>