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175" y="4155136"/>
            <a:ext cx="8361229" cy="2098226"/>
          </a:xfrm>
        </p:spPr>
        <p:txBody>
          <a:bodyPr/>
          <a:lstStyle/>
          <a:p>
            <a:r>
              <a:rPr lang="ru-RU" dirty="0"/>
              <a:t>Фестиваль скандинавской ходьбы для дошкольников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>Фестиваль скандинавской ходьбы для дошкольников «Будь здоров и стар, и млад!»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40574"/>
            <a:ext cx="6831673" cy="108623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ЗАТО город Заречный Пензенской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30" y="1102659"/>
            <a:ext cx="5289175" cy="3966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5" y="2289571"/>
            <a:ext cx="4605338" cy="34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6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0235" y="2501147"/>
            <a:ext cx="9897036" cy="3254193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Предпосылки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Прививать </a:t>
            </a:r>
            <a:r>
              <a:rPr lang="ru-RU" sz="2800" dirty="0"/>
              <a:t>любовь к здоровому образу жизни и правильные привычки в детстве, это значит иметь крепкий иммунитет, повышение ежедневной активности, развитие физических качеств и мышечный корсет.  Фестиваль скандинавской ходьбы для дошкольников «Будь здоров и стар, и млад!» - яркий тому пример: как в одном мероприятии слились воедино правильный пример и преемственность поколений, физическая активность и повышение двигательной </a:t>
            </a:r>
            <a:r>
              <a:rPr lang="ru-RU" sz="2800" dirty="0" smtClean="0"/>
              <a:t>активности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0060" y="0"/>
            <a:ext cx="9563663" cy="190948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Сроки реализации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практики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smtClean="0"/>
              <a:t>С </a:t>
            </a:r>
            <a:r>
              <a:rPr lang="ru-RU" sz="2800" dirty="0"/>
              <a:t>2015 года по настоящее </a:t>
            </a:r>
            <a:r>
              <a:rPr lang="ru-RU" sz="2800" dirty="0" smtClean="0"/>
              <a:t>время</a:t>
            </a:r>
            <a:endParaRPr lang="ru-RU" sz="11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1271" r="537" b="2503"/>
          <a:stretch/>
        </p:blipFill>
        <p:spPr>
          <a:xfrm>
            <a:off x="1082489" y="1909482"/>
            <a:ext cx="4881282" cy="32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515" y="604875"/>
            <a:ext cx="9918284" cy="2501395"/>
          </a:xfrm>
        </p:spPr>
        <p:txBody>
          <a:bodyPr/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количество занимающихся скандинавской ходьбой через организацию фестиваля скандинавской ходьбы среди дошкольников «Будь здоров и стар, и млад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2765" y="3469340"/>
            <a:ext cx="9479012" cy="2501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Повышение интереса у детей к занятиям физкультурой и здоровому образу в целом;</a:t>
            </a:r>
          </a:p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2. Повышение интереса к занятиям физкультурой у взрослого поколения;</a:t>
            </a:r>
          </a:p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3. Разнообразие форм досуга для старшего поколения;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4. Создание моды на занятие скандинавской ходьбой.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17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41667"/>
              </p:ext>
            </p:extLst>
          </p:nvPr>
        </p:nvGraphicFramePr>
        <p:xfrm>
          <a:off x="1143000" y="1606206"/>
          <a:ext cx="7012866" cy="4581144"/>
        </p:xfrm>
        <a:graphic>
          <a:graphicData uri="http://schemas.openxmlformats.org/drawingml/2006/table">
            <a:tbl>
              <a:tblPr firstRow="1" firstCol="1" bandRow="1"/>
              <a:tblGrid>
                <a:gridCol w="1559470">
                  <a:extLst>
                    <a:ext uri="{9D8B030D-6E8A-4147-A177-3AD203B41FA5}">
                      <a16:colId xmlns:a16="http://schemas.microsoft.com/office/drawing/2014/main" xmlns="" val="575891798"/>
                    </a:ext>
                  </a:extLst>
                </a:gridCol>
                <a:gridCol w="2333190">
                  <a:extLst>
                    <a:ext uri="{9D8B030D-6E8A-4147-A177-3AD203B41FA5}">
                      <a16:colId xmlns:a16="http://schemas.microsoft.com/office/drawing/2014/main" xmlns="" val="1367535761"/>
                    </a:ext>
                  </a:extLst>
                </a:gridCol>
                <a:gridCol w="1560103">
                  <a:extLst>
                    <a:ext uri="{9D8B030D-6E8A-4147-A177-3AD203B41FA5}">
                      <a16:colId xmlns:a16="http://schemas.microsoft.com/office/drawing/2014/main" xmlns="" val="894645240"/>
                    </a:ext>
                  </a:extLst>
                </a:gridCol>
                <a:gridCol w="1560103">
                  <a:extLst>
                    <a:ext uri="{9D8B030D-6E8A-4147-A177-3AD203B41FA5}">
                      <a16:colId xmlns:a16="http://schemas.microsoft.com/office/drawing/2014/main" xmlns="" val="3807106732"/>
                    </a:ext>
                  </a:extLst>
                </a:gridCol>
              </a:tblGrid>
              <a:tr h="402872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Показатель, единица измерения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Значение 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038306"/>
                  </a:ext>
                </a:extLst>
              </a:tr>
              <a:tr h="161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последний год реализации практики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весь период реализации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3791173"/>
                  </a:ext>
                </a:extLst>
              </a:tr>
              <a:tr h="92660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проведенных фестивалей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798658"/>
                  </a:ext>
                </a:extLst>
              </a:tr>
              <a:tr h="61773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участников фестиваля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403051"/>
                  </a:ext>
                </a:extLst>
              </a:tr>
              <a:tr h="92660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Сотрудничество с дошкольными учреждениями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965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679906" y="1057597"/>
            <a:ext cx="708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(что было достигнуто)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02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36866"/>
              </p:ext>
            </p:extLst>
          </p:nvPr>
        </p:nvGraphicFramePr>
        <p:xfrm>
          <a:off x="1183342" y="1572475"/>
          <a:ext cx="9829800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1416245">
                  <a:extLst>
                    <a:ext uri="{9D8B030D-6E8A-4147-A177-3AD203B41FA5}">
                      <a16:colId xmlns:a16="http://schemas.microsoft.com/office/drawing/2014/main" xmlns="" val="1997967132"/>
                    </a:ext>
                  </a:extLst>
                </a:gridCol>
                <a:gridCol w="3335951">
                  <a:extLst>
                    <a:ext uri="{9D8B030D-6E8A-4147-A177-3AD203B41FA5}">
                      <a16:colId xmlns:a16="http://schemas.microsoft.com/office/drawing/2014/main" xmlns="" val="2076342573"/>
                    </a:ext>
                  </a:extLst>
                </a:gridCol>
                <a:gridCol w="5077604">
                  <a:extLst>
                    <a:ext uri="{9D8B030D-6E8A-4147-A177-3AD203B41FA5}">
                      <a16:colId xmlns:a16="http://schemas.microsoft.com/office/drawing/2014/main" xmlns="" val="2995874983"/>
                    </a:ext>
                  </a:extLst>
                </a:gridCol>
              </a:tblGrid>
              <a:tr h="7857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Описание его роли в реализации практики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1595336"/>
                  </a:ext>
                </a:extLst>
              </a:tr>
              <a:tr h="93552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 группы скандинавской ходьбы «искусство быть здоровым»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фестиваля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7087097"/>
                  </a:ext>
                </a:extLst>
              </a:tr>
              <a:tr h="93552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Инструктор по спорту (скандинавская ходьба, суставная гимнастика)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тренировочных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9206819"/>
                  </a:ext>
                </a:extLst>
              </a:tr>
              <a:tr h="61511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Воспитанники детских садов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Участие в фестивале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286502"/>
                  </a:ext>
                </a:extLst>
              </a:tr>
              <a:tr h="61511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Административный, технический персонал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Организация фестиваля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63196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861340" y="1110810"/>
            <a:ext cx="9666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внедрения практики и их роль в процессе внедрения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35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082" y="3375212"/>
            <a:ext cx="10152530" cy="2152011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Краткое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описание практики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Во время фестиваля проводится специальная дыхательная и суставная разминка, упражнения на разные группы мышц, в форме интересного рассказа. Дети имитируют езду на лыжах, крики разных животных и прочее.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Опытный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тренер в форме сказки и загадок рассказывает и показывает упражнения, именно поэтому на протяжении всего мероприятия дети включены в процесс и внимательно выполняют задания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Взрослые также выполняют все поставленные задания, показывая пример правильного выполнения упражнений.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Далее взрослые совместно с детьми преодолевает дистанцию в 2км.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63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9554" y="3267634"/>
            <a:ext cx="9776012" cy="2111668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7 лет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практики в Фестивале скандинавской ходьбы для дошкольников «Будь здоров и стар, и млад!»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приняли участие более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1000 дошколят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1100 участников старшего поколения.  Данная практика получила позитивный отклик у горожан, согласно проводимому онлайн-голосованию, во-вторых, появился</a:t>
            </a:r>
            <a:r>
              <a:rPr lang="ru-RU" sz="2000" strike="sngStrik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тренд на занятия скандинавской ходьбой, в-третьих, фестиваль получает массу положительных отзывов от воспитателей и родителей.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 заявлению педагогов по физической культуре, наблюдается снижение количества болеющих  ОРВИ в группах, которые стали постоянными участниками фестивалей.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15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2658"/>
            <a:ext cx="4397188" cy="3530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27" y="1694329"/>
            <a:ext cx="5320553" cy="40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59</TotalTime>
  <Words>210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Crop</vt:lpstr>
      <vt:lpstr>Фестиваль скандинавской ходьбы для дошкольников       Фестиваль скандинавской ходьбы для дошкольников «Будь здоров и стар, и млад!»</vt:lpstr>
      <vt:lpstr>    Предпосылки реализации   Прививать любовь к здоровому образу жизни и правильные привычки в детстве, это значит иметь крепкий иммунитет, повышение ежедневной активности, развитие физических качеств и мышечный корсет.  Фестиваль скандинавской ходьбы для дошкольников «Будь здоров и стар, и млад!» - яркий тому пример: как в одном мероприятии слились воедино правильный пример и преемственность поколений, физическая активность и повышение двигательной активности.</vt:lpstr>
      <vt:lpstr>Сроки реализации практики  С 2015 года по настоящее время</vt:lpstr>
      <vt:lpstr>Цель: Увеличение количество занимающихся скандинавской ходьбой через организацию фестиваля скандинавской ходьбы среди дошкольников «Будь здоров и стар, и млад!» </vt:lpstr>
      <vt:lpstr>Результаты практики (что было достигнуто)  </vt:lpstr>
      <vt:lpstr>Участники внедрения практики и их роль в процессе внедрения</vt:lpstr>
      <vt:lpstr>           Краткое описание практики Во время фестиваля проводится специальная дыхательная и суставная разминка, упражнения на разные группы мышц, в форме интересного рассказа. Дети имитируют езду на лыжах, крики разных животных и прочее.  Опытный тренер в форме сказки и загадок рассказывает и показывает упражнения, именно поэтому на протяжении всего мероприятия дети включены в процесс и внимательно выполняют задания.  Взрослые также выполняют все поставленные задания, показывая пример правильного выполнения упражнений. Далее взрослые совместно с детьми преодолевает дистанцию в 2км. </vt:lpstr>
      <vt:lpstr>За 7 лет деятельности практики в Фестивале скандинавской ходьбы для дошкольников «Будь здоров и стар, и млад!»   приняли участие более 1000 дошколят, 1100 участников старшего поколения.  Данная практика получила позитивный отклик у горожан, согласно проводимому онлайн-голосованию, во-вторых, появился тренд на занятия скандинавской ходьбой, в-третьих, фестиваль получает массу положительных отзывов от воспитателей и родителей.  По заявлению педагогов по физической культуре, наблюдается снижение количества болеющих  ОРВИ в группах, которые стали постоянными участниками фестивалей.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скандинавской ходьбы для дошкольников       Фестиваль скандинавской ходьбы для дошкольников «Будь здоров и стар, и млад!»</dc:title>
  <dc:creator>Полина</dc:creator>
  <cp:lastModifiedBy>User</cp:lastModifiedBy>
  <cp:revision>7</cp:revision>
  <dcterms:created xsi:type="dcterms:W3CDTF">2022-05-29T10:47:43Z</dcterms:created>
  <dcterms:modified xsi:type="dcterms:W3CDTF">2022-06-29T08:27:26Z</dcterms:modified>
</cp:coreProperties>
</file>