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hyperlink" Target="mailto:inessabalashova@mail.ru" TargetMode="External"/><Relationship Id="rId2" Type="http://schemas.openxmlformats.org/officeDocument/2006/relationships/hyperlink" Target="mailto:edu@snzadm.ru" TargetMode="External"/><Relationship Id="rId1" Type="http://schemas.openxmlformats.org/officeDocument/2006/relationships/hyperlink" Target="mailto:artur.mukhitdinov@yandex.ru" TargetMode="External"/><Relationship Id="rId4" Type="http://schemas.openxmlformats.org/officeDocument/2006/relationships/hyperlink" Target="mailto:mbdou24snz@mail.ru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hyperlink" Target="mailto:inessabalashova@mail.ru" TargetMode="External"/><Relationship Id="rId2" Type="http://schemas.openxmlformats.org/officeDocument/2006/relationships/hyperlink" Target="mailto:edu@snzadm.ru" TargetMode="External"/><Relationship Id="rId1" Type="http://schemas.openxmlformats.org/officeDocument/2006/relationships/hyperlink" Target="mailto:artur.mukhitdinov@yandex.ru" TargetMode="External"/><Relationship Id="rId4" Type="http://schemas.openxmlformats.org/officeDocument/2006/relationships/hyperlink" Target="mailto:mbdou24snz@mail.ru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C60454-5D6A-4921-ADB5-F1A783296E4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6FB41B5-C318-4255-98EC-999F130F37D6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2000" dirty="0" smtClean="0">
              <a:solidFill>
                <a:schemeClr val="accent1">
                  <a:lumMod val="75000"/>
                </a:schemeClr>
              </a:solidFill>
            </a:rPr>
            <a:t>Инновационный проект научно-технической направленности  </a:t>
          </a:r>
        </a:p>
        <a:p>
          <a:pPr algn="ctr">
            <a:spcAft>
              <a:spcPts val="0"/>
            </a:spcAft>
          </a:pPr>
          <a:r>
            <a:rPr lang="ru-RU" sz="2000" b="1" dirty="0" smtClean="0">
              <a:solidFill>
                <a:schemeClr val="accent1">
                  <a:lumMod val="75000"/>
                </a:schemeClr>
              </a:solidFill>
            </a:rPr>
            <a:t>«На пути к профессии. </a:t>
          </a:r>
        </a:p>
        <a:p>
          <a:pPr algn="ctr">
            <a:spcAft>
              <a:spcPts val="0"/>
            </a:spcAft>
          </a:pPr>
          <a:r>
            <a:rPr lang="ru-RU" sz="2000" b="1" dirty="0" smtClean="0">
              <a:solidFill>
                <a:schemeClr val="accent1">
                  <a:lumMod val="75000"/>
                </a:schemeClr>
              </a:solidFill>
            </a:rPr>
            <a:t>От малого к большому»</a:t>
          </a:r>
          <a:endParaRPr lang="ru-RU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50CC08BD-E6CD-42CB-AE88-B99124B163DF}" type="parTrans" cxnId="{C785A67C-49F9-4B87-9B6B-15BDB99163D9}">
      <dgm:prSet/>
      <dgm:spPr/>
      <dgm:t>
        <a:bodyPr/>
        <a:lstStyle/>
        <a:p>
          <a:endParaRPr lang="ru-RU"/>
        </a:p>
      </dgm:t>
    </dgm:pt>
    <dgm:pt modelId="{9455FCB0-EDAD-4F8F-9996-C1C974B8AC4E}" type="sibTrans" cxnId="{C785A67C-49F9-4B87-9B6B-15BDB99163D9}">
      <dgm:prSet/>
      <dgm:spPr/>
      <dgm:t>
        <a:bodyPr/>
        <a:lstStyle/>
        <a:p>
          <a:endParaRPr lang="ru-RU"/>
        </a:p>
      </dgm:t>
    </dgm:pt>
    <dgm:pt modelId="{B9326327-D90C-4F76-8931-2BB2F90C64A0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2000" dirty="0" smtClean="0">
              <a:solidFill>
                <a:schemeClr val="accent1">
                  <a:lumMod val="75000"/>
                </a:schemeClr>
              </a:solidFill>
            </a:rPr>
            <a:t>Образовательный проект научно-технической направленности  </a:t>
          </a:r>
        </a:p>
        <a:p>
          <a:pPr algn="ctr">
            <a:spcAft>
              <a:spcPts val="0"/>
            </a:spcAft>
          </a:pPr>
          <a:r>
            <a:rPr lang="ru-RU" sz="2000" b="1" dirty="0" smtClean="0">
              <a:solidFill>
                <a:schemeClr val="accent1">
                  <a:lumMod val="75000"/>
                </a:schemeClr>
              </a:solidFill>
            </a:rPr>
            <a:t>«Время инженеров </a:t>
          </a:r>
          <a:r>
            <a:rPr lang="ru-RU" sz="2000" b="1" dirty="0" smtClean="0">
              <a:solidFill>
                <a:schemeClr val="accent1">
                  <a:lumMod val="75000"/>
                </a:schemeClr>
              </a:solidFill>
            </a:rPr>
            <a:t>будущего. Я - инженер»</a:t>
          </a:r>
          <a:endParaRPr lang="ru-RU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3C0E52D8-3246-4604-91E5-B9AA13D43A06}" type="sibTrans" cxnId="{09078449-60BE-42C7-8D64-2D3D478BCA50}">
      <dgm:prSet/>
      <dgm:spPr/>
      <dgm:t>
        <a:bodyPr/>
        <a:lstStyle/>
        <a:p>
          <a:endParaRPr lang="ru-RU"/>
        </a:p>
      </dgm:t>
    </dgm:pt>
    <dgm:pt modelId="{522BEF74-A00C-4E62-B0FF-3AF59C1BDC87}" type="parTrans" cxnId="{09078449-60BE-42C7-8D64-2D3D478BCA50}">
      <dgm:prSet/>
      <dgm:spPr/>
      <dgm:t>
        <a:bodyPr/>
        <a:lstStyle/>
        <a:p>
          <a:endParaRPr lang="ru-RU"/>
        </a:p>
      </dgm:t>
    </dgm:pt>
    <dgm:pt modelId="{40D6B024-5826-4096-9D2C-2F8ED89FACC2}" type="pres">
      <dgm:prSet presAssocID="{6DC60454-5D6A-4921-ADB5-F1A783296E4C}" presName="arrowDiagram" presStyleCnt="0">
        <dgm:presLayoutVars>
          <dgm:chMax val="5"/>
          <dgm:dir/>
          <dgm:resizeHandles val="exact"/>
        </dgm:presLayoutVars>
      </dgm:prSet>
      <dgm:spPr/>
    </dgm:pt>
    <dgm:pt modelId="{FB545263-3887-4F4C-8CE9-DB6D3B0BF793}" type="pres">
      <dgm:prSet presAssocID="{6DC60454-5D6A-4921-ADB5-F1A783296E4C}" presName="arrow" presStyleLbl="bgShp" presStyleIdx="0" presStyleCnt="1" custScaleX="78466" custScaleY="89473" custLinFactNeighborX="-15693" custLinFactNeighborY="-71372"/>
      <dgm:spPr/>
    </dgm:pt>
    <dgm:pt modelId="{EA787020-0EC6-4E06-8C19-4D11450DD0F8}" type="pres">
      <dgm:prSet presAssocID="{6DC60454-5D6A-4921-ADB5-F1A783296E4C}" presName="arrowDiagram2" presStyleCnt="0"/>
      <dgm:spPr/>
    </dgm:pt>
    <dgm:pt modelId="{233F227D-7213-45D6-BC44-2ACCB3278CAD}" type="pres">
      <dgm:prSet presAssocID="{E6FB41B5-C318-4255-98EC-999F130F37D6}" presName="bullet2a" presStyleLbl="node1" presStyleIdx="0" presStyleCnt="2" custScaleX="335541" custScaleY="361323" custLinFactX="-395101" custLinFactY="200000" custLinFactNeighborX="-400000" custLinFactNeighborY="259531"/>
      <dgm:spPr/>
    </dgm:pt>
    <dgm:pt modelId="{9F384F7C-8C62-459B-ADC8-13878BA17A89}" type="pres">
      <dgm:prSet presAssocID="{E6FB41B5-C318-4255-98EC-999F130F37D6}" presName="textBox2a" presStyleLbl="revTx" presStyleIdx="0" presStyleCnt="2" custScaleX="184623" custScaleY="59936" custLinFactX="-10213" custLinFactNeighborX="-100000" custLinFactNeighborY="-76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87BC8-0D43-464B-AC69-9BB7E4F1434F}" type="pres">
      <dgm:prSet presAssocID="{B9326327-D90C-4F76-8931-2BB2F90C64A0}" presName="bullet2b" presStyleLbl="node1" presStyleIdx="1" presStyleCnt="2" custScaleX="199391" custScaleY="210468" custLinFactX="120034" custLinFactY="-64612" custLinFactNeighborX="200000" custLinFactNeighborY="-100000"/>
      <dgm:spPr/>
    </dgm:pt>
    <dgm:pt modelId="{AEF3D875-DEE2-43E3-8FA3-4816CCC14582}" type="pres">
      <dgm:prSet presAssocID="{B9326327-D90C-4F76-8931-2BB2F90C64A0}" presName="textBox2b" presStyleLbl="revTx" presStyleIdx="1" presStyleCnt="2" custScaleX="168874" custScaleY="43728" custLinFactX="4725" custLinFactNeighborX="100000" custLinFactNeighborY="-44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97B730-5F20-4A99-8A5A-FD162A6A0D6A}" type="presOf" srcId="{E6FB41B5-C318-4255-98EC-999F130F37D6}" destId="{9F384F7C-8C62-459B-ADC8-13878BA17A89}" srcOrd="0" destOrd="0" presId="urn:microsoft.com/office/officeart/2005/8/layout/arrow2"/>
    <dgm:cxn modelId="{C785A67C-49F9-4B87-9B6B-15BDB99163D9}" srcId="{6DC60454-5D6A-4921-ADB5-F1A783296E4C}" destId="{E6FB41B5-C318-4255-98EC-999F130F37D6}" srcOrd="0" destOrd="0" parTransId="{50CC08BD-E6CD-42CB-AE88-B99124B163DF}" sibTransId="{9455FCB0-EDAD-4F8F-9996-C1C974B8AC4E}"/>
    <dgm:cxn modelId="{09078449-60BE-42C7-8D64-2D3D478BCA50}" srcId="{6DC60454-5D6A-4921-ADB5-F1A783296E4C}" destId="{B9326327-D90C-4F76-8931-2BB2F90C64A0}" srcOrd="1" destOrd="0" parTransId="{522BEF74-A00C-4E62-B0FF-3AF59C1BDC87}" sibTransId="{3C0E52D8-3246-4604-91E5-B9AA13D43A06}"/>
    <dgm:cxn modelId="{5B4A316A-00C4-4F91-8E1D-6320C5BDF798}" type="presOf" srcId="{6DC60454-5D6A-4921-ADB5-F1A783296E4C}" destId="{40D6B024-5826-4096-9D2C-2F8ED89FACC2}" srcOrd="0" destOrd="0" presId="urn:microsoft.com/office/officeart/2005/8/layout/arrow2"/>
    <dgm:cxn modelId="{B42DF782-85BC-44B2-8AC9-C703552C22F4}" type="presOf" srcId="{B9326327-D90C-4F76-8931-2BB2F90C64A0}" destId="{AEF3D875-DEE2-43E3-8FA3-4816CCC14582}" srcOrd="0" destOrd="0" presId="urn:microsoft.com/office/officeart/2005/8/layout/arrow2"/>
    <dgm:cxn modelId="{D16A077A-9404-4669-A2AC-687527B92771}" type="presParOf" srcId="{40D6B024-5826-4096-9D2C-2F8ED89FACC2}" destId="{FB545263-3887-4F4C-8CE9-DB6D3B0BF793}" srcOrd="0" destOrd="0" presId="urn:microsoft.com/office/officeart/2005/8/layout/arrow2"/>
    <dgm:cxn modelId="{8044598D-27F5-49EC-B6A5-E9AC92F660C4}" type="presParOf" srcId="{40D6B024-5826-4096-9D2C-2F8ED89FACC2}" destId="{EA787020-0EC6-4E06-8C19-4D11450DD0F8}" srcOrd="1" destOrd="0" presId="urn:microsoft.com/office/officeart/2005/8/layout/arrow2"/>
    <dgm:cxn modelId="{AF334BBB-865D-403D-808E-9175193316C5}" type="presParOf" srcId="{EA787020-0EC6-4E06-8C19-4D11450DD0F8}" destId="{233F227D-7213-45D6-BC44-2ACCB3278CAD}" srcOrd="0" destOrd="0" presId="urn:microsoft.com/office/officeart/2005/8/layout/arrow2"/>
    <dgm:cxn modelId="{52AE26EF-A1BC-4639-9561-1A0B3A0C2359}" type="presParOf" srcId="{EA787020-0EC6-4E06-8C19-4D11450DD0F8}" destId="{9F384F7C-8C62-459B-ADC8-13878BA17A89}" srcOrd="1" destOrd="0" presId="urn:microsoft.com/office/officeart/2005/8/layout/arrow2"/>
    <dgm:cxn modelId="{D13D9463-A86A-40BF-8DC9-7D19DF687DC6}" type="presParOf" srcId="{EA787020-0EC6-4E06-8C19-4D11450DD0F8}" destId="{28487BC8-0D43-464B-AC69-9BB7E4F1434F}" srcOrd="2" destOrd="0" presId="urn:microsoft.com/office/officeart/2005/8/layout/arrow2"/>
    <dgm:cxn modelId="{C9AF795C-A9DC-4596-906B-B9E09468D004}" type="presParOf" srcId="{EA787020-0EC6-4E06-8C19-4D11450DD0F8}" destId="{AEF3D875-DEE2-43E3-8FA3-4816CCC14582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F10E70-2305-4F83-8BD6-93BB8C70FDE9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C2B784E5-A099-462C-9A35-89918FB5584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600" b="1" dirty="0" smtClean="0"/>
            <a:t>Привлечение социальных партёров, заинтересованных в результатах практики.</a:t>
          </a:r>
        </a:p>
        <a:p>
          <a:pPr defTabSz="1422400">
            <a:spcAft>
              <a:spcPct val="35000"/>
            </a:spcAft>
          </a:pPr>
          <a:endParaRPr lang="ru-RU" dirty="0"/>
        </a:p>
      </dgm:t>
    </dgm:pt>
    <dgm:pt modelId="{E89D9FFE-55F8-42E2-9C6F-5BCAE50F5DC2}" type="parTrans" cxnId="{B3EE1A1C-57FB-4B49-90A9-32DDBAE7281A}">
      <dgm:prSet/>
      <dgm:spPr/>
      <dgm:t>
        <a:bodyPr/>
        <a:lstStyle/>
        <a:p>
          <a:endParaRPr lang="ru-RU"/>
        </a:p>
      </dgm:t>
    </dgm:pt>
    <dgm:pt modelId="{BD9ACD05-3096-4BEC-A6A5-D6B51628E43B}" type="sibTrans" cxnId="{B3EE1A1C-57FB-4B49-90A9-32DDBAE7281A}">
      <dgm:prSet/>
      <dgm:spPr/>
      <dgm:t>
        <a:bodyPr/>
        <a:lstStyle/>
        <a:p>
          <a:endParaRPr lang="ru-RU"/>
        </a:p>
      </dgm:t>
    </dgm:pt>
    <dgm:pt modelId="{8078EC30-4A60-4367-BF28-393721AC4B49}" type="pres">
      <dgm:prSet presAssocID="{31F10E70-2305-4F83-8BD6-93BB8C70FDE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436E8C4-9C4F-4B58-BB10-4F19F5E65927}" type="pres">
      <dgm:prSet presAssocID="{C2B784E5-A099-462C-9A35-89918FB55848}" presName="gear1" presStyleLbl="node1" presStyleIdx="0" presStyleCnt="1" custScaleX="188666" custScaleY="181818" custLinFactNeighborX="-14042" custLinFactNeighborY="-46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6CA0A-32EB-496C-8720-C6AC8C4DF6D1}" type="pres">
      <dgm:prSet presAssocID="{C2B784E5-A099-462C-9A35-89918FB55848}" presName="gear1srcNode" presStyleLbl="node1" presStyleIdx="0" presStyleCnt="1"/>
      <dgm:spPr/>
      <dgm:t>
        <a:bodyPr/>
        <a:lstStyle/>
        <a:p>
          <a:endParaRPr lang="ru-RU"/>
        </a:p>
      </dgm:t>
    </dgm:pt>
    <dgm:pt modelId="{F0C2970C-25B4-44B6-83E1-1C498C9E79E8}" type="pres">
      <dgm:prSet presAssocID="{C2B784E5-A099-462C-9A35-89918FB55848}" presName="gear1dstNode" presStyleLbl="node1" presStyleIdx="0" presStyleCnt="1"/>
      <dgm:spPr/>
      <dgm:t>
        <a:bodyPr/>
        <a:lstStyle/>
        <a:p>
          <a:endParaRPr lang="ru-RU"/>
        </a:p>
      </dgm:t>
    </dgm:pt>
    <dgm:pt modelId="{84D4C53B-C9A5-46B2-9FC6-C5D624735213}" type="pres">
      <dgm:prSet presAssocID="{BD9ACD05-3096-4BEC-A6A5-D6B51628E43B}" presName="connector1" presStyleLbl="sibTrans2D1" presStyleIdx="0" presStyleCnt="1" custAng="5400000" custLinFactX="28655" custLinFactNeighborX="100000" custLinFactNeighborY="27472"/>
      <dgm:spPr/>
      <dgm:t>
        <a:bodyPr/>
        <a:lstStyle/>
        <a:p>
          <a:endParaRPr lang="ru-RU"/>
        </a:p>
      </dgm:t>
    </dgm:pt>
  </dgm:ptLst>
  <dgm:cxnLst>
    <dgm:cxn modelId="{EBE761E8-F02F-4795-BEAC-0B9D29FA571B}" type="presOf" srcId="{C2B784E5-A099-462C-9A35-89918FB55848}" destId="{D6A6CA0A-32EB-496C-8720-C6AC8C4DF6D1}" srcOrd="1" destOrd="0" presId="urn:microsoft.com/office/officeart/2005/8/layout/gear1"/>
    <dgm:cxn modelId="{6B6C1703-82E0-4380-A7E6-F4EB7DB95F62}" type="presOf" srcId="{31F10E70-2305-4F83-8BD6-93BB8C70FDE9}" destId="{8078EC30-4A60-4367-BF28-393721AC4B49}" srcOrd="0" destOrd="0" presId="urn:microsoft.com/office/officeart/2005/8/layout/gear1"/>
    <dgm:cxn modelId="{870EDE63-C8B4-43D7-A9D5-1EF0392E9E62}" type="presOf" srcId="{BD9ACD05-3096-4BEC-A6A5-D6B51628E43B}" destId="{84D4C53B-C9A5-46B2-9FC6-C5D624735213}" srcOrd="0" destOrd="0" presId="urn:microsoft.com/office/officeart/2005/8/layout/gear1"/>
    <dgm:cxn modelId="{D0B398A9-9489-4A7C-B812-426FA9DC1F1A}" type="presOf" srcId="{C2B784E5-A099-462C-9A35-89918FB55848}" destId="{F436E8C4-9C4F-4B58-BB10-4F19F5E65927}" srcOrd="0" destOrd="0" presId="urn:microsoft.com/office/officeart/2005/8/layout/gear1"/>
    <dgm:cxn modelId="{360D6AC4-6FD7-4B64-97EF-C9D948178157}" type="presOf" srcId="{C2B784E5-A099-462C-9A35-89918FB55848}" destId="{F0C2970C-25B4-44B6-83E1-1C498C9E79E8}" srcOrd="2" destOrd="0" presId="urn:microsoft.com/office/officeart/2005/8/layout/gear1"/>
    <dgm:cxn modelId="{B3EE1A1C-57FB-4B49-90A9-32DDBAE7281A}" srcId="{31F10E70-2305-4F83-8BD6-93BB8C70FDE9}" destId="{C2B784E5-A099-462C-9A35-89918FB55848}" srcOrd="0" destOrd="0" parTransId="{E89D9FFE-55F8-42E2-9C6F-5BCAE50F5DC2}" sibTransId="{BD9ACD05-3096-4BEC-A6A5-D6B51628E43B}"/>
    <dgm:cxn modelId="{7AD52935-26DD-49E6-9635-57BC40AC205C}" type="presParOf" srcId="{8078EC30-4A60-4367-BF28-393721AC4B49}" destId="{F436E8C4-9C4F-4B58-BB10-4F19F5E65927}" srcOrd="0" destOrd="0" presId="urn:microsoft.com/office/officeart/2005/8/layout/gear1"/>
    <dgm:cxn modelId="{B9622411-B5CB-4F9A-ACFF-AFB7B4D34E7B}" type="presParOf" srcId="{8078EC30-4A60-4367-BF28-393721AC4B49}" destId="{D6A6CA0A-32EB-496C-8720-C6AC8C4DF6D1}" srcOrd="1" destOrd="0" presId="urn:microsoft.com/office/officeart/2005/8/layout/gear1"/>
    <dgm:cxn modelId="{D227C36E-DC0B-4CBD-98F9-B7FB0D3EBEA7}" type="presParOf" srcId="{8078EC30-4A60-4367-BF28-393721AC4B49}" destId="{F0C2970C-25B4-44B6-83E1-1C498C9E79E8}" srcOrd="2" destOrd="0" presId="urn:microsoft.com/office/officeart/2005/8/layout/gear1"/>
    <dgm:cxn modelId="{6DBE6C14-F84C-4A07-805F-9BE363507237}" type="presParOf" srcId="{8078EC30-4A60-4367-BF28-393721AC4B49}" destId="{84D4C53B-C9A5-46B2-9FC6-C5D624735213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5A5AC26-329A-4127-99F7-37C41204D57A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4BBD29CA-ED12-4337-B33F-C442059A3E2B}">
      <dgm:prSet custT="1"/>
      <dgm:spPr/>
      <dgm:t>
        <a:bodyPr/>
        <a:lstStyle/>
        <a:p>
          <a:r>
            <a:rPr kumimoji="0" lang="ru-RU" sz="1500" b="1" dirty="0" smtClean="0"/>
            <a:t>Системность и разнообразие видов деятельности участников  обеспечение вариативности образовательного процесса (научно-техническое образование дошкольников).</a:t>
          </a:r>
          <a:endParaRPr lang="ru-RU" sz="1500" b="1" dirty="0"/>
        </a:p>
      </dgm:t>
    </dgm:pt>
    <dgm:pt modelId="{739C2A6B-C07B-4D50-B3B2-B174394B5FA4}" type="parTrans" cxnId="{F1D5916A-B690-41D2-B1DE-92945079FD65}">
      <dgm:prSet/>
      <dgm:spPr/>
      <dgm:t>
        <a:bodyPr/>
        <a:lstStyle/>
        <a:p>
          <a:endParaRPr lang="ru-RU"/>
        </a:p>
      </dgm:t>
    </dgm:pt>
    <dgm:pt modelId="{299C382D-245A-46F3-9661-453CF270B21F}" type="sibTrans" cxnId="{F1D5916A-B690-41D2-B1DE-92945079FD65}">
      <dgm:prSet/>
      <dgm:spPr/>
      <dgm:t>
        <a:bodyPr/>
        <a:lstStyle/>
        <a:p>
          <a:endParaRPr lang="ru-RU"/>
        </a:p>
      </dgm:t>
    </dgm:pt>
    <dgm:pt modelId="{37AFEC73-E573-4E6E-90BD-DEDFE00D924E}">
      <dgm:prSet phldrT="[Текст]" custT="1"/>
      <dgm:spPr/>
      <dgm:t>
        <a:bodyPr/>
        <a:lstStyle/>
        <a:p>
          <a:r>
            <a:rPr kumimoji="0" lang="ru-RU" sz="1600" b="1" dirty="0" smtClean="0"/>
            <a:t>Организация взаимодействия «профессионалы- наставники - дети - родители - педагоги». </a:t>
          </a:r>
          <a:endParaRPr lang="ru-RU" sz="1600" b="1" dirty="0"/>
        </a:p>
      </dgm:t>
    </dgm:pt>
    <dgm:pt modelId="{03F67B53-31F0-4FF4-9D7E-D005A6B411A4}" type="parTrans" cxnId="{C9EF2904-AF67-43D2-A5B7-2A339067D32E}">
      <dgm:prSet/>
      <dgm:spPr/>
      <dgm:t>
        <a:bodyPr/>
        <a:lstStyle/>
        <a:p>
          <a:endParaRPr lang="ru-RU"/>
        </a:p>
      </dgm:t>
    </dgm:pt>
    <dgm:pt modelId="{6EDC14DA-FBA0-4A3C-861B-55881A3E078D}" type="sibTrans" cxnId="{C9EF2904-AF67-43D2-A5B7-2A339067D32E}">
      <dgm:prSet/>
      <dgm:spPr/>
      <dgm:t>
        <a:bodyPr/>
        <a:lstStyle/>
        <a:p>
          <a:endParaRPr lang="ru-RU"/>
        </a:p>
      </dgm:t>
    </dgm:pt>
    <dgm:pt modelId="{07A2DEF8-F610-476F-8509-D9726BF96B7E}">
      <dgm:prSet phldrT="[Текст]" phldr="1"/>
      <dgm:spPr/>
      <dgm:t>
        <a:bodyPr/>
        <a:lstStyle/>
        <a:p>
          <a:endParaRPr lang="ru-RU" dirty="0"/>
        </a:p>
      </dgm:t>
    </dgm:pt>
    <dgm:pt modelId="{53352C69-D5BE-4EB4-923B-7671093F482B}" type="parTrans" cxnId="{E49FB668-27D5-48BC-A0A3-68EC42DE71C8}">
      <dgm:prSet/>
      <dgm:spPr/>
      <dgm:t>
        <a:bodyPr/>
        <a:lstStyle/>
        <a:p>
          <a:endParaRPr lang="ru-RU"/>
        </a:p>
      </dgm:t>
    </dgm:pt>
    <dgm:pt modelId="{D591E112-D3D8-4C91-A17F-0019F2FB6407}" type="sibTrans" cxnId="{E49FB668-27D5-48BC-A0A3-68EC42DE71C8}">
      <dgm:prSet/>
      <dgm:spPr/>
      <dgm:t>
        <a:bodyPr/>
        <a:lstStyle/>
        <a:p>
          <a:endParaRPr lang="ru-RU"/>
        </a:p>
      </dgm:t>
    </dgm:pt>
    <dgm:pt modelId="{3CB56E96-98F7-4145-A145-F634AF9BB1AA}">
      <dgm:prSet/>
      <dgm:spPr/>
      <dgm:t>
        <a:bodyPr/>
        <a:lstStyle/>
        <a:p>
          <a:r>
            <a:rPr kumimoji="0" lang="ru-RU" b="1" dirty="0" smtClean="0"/>
            <a:t>Решение поставленных задач с помощью доступных средств.</a:t>
          </a:r>
        </a:p>
      </dgm:t>
    </dgm:pt>
    <dgm:pt modelId="{D0EE45C9-D9D8-4010-AA0A-B9FF0526D32A}" type="parTrans" cxnId="{83E417D9-088C-46D7-ACAE-A0092E1D9AD0}">
      <dgm:prSet/>
      <dgm:spPr/>
      <dgm:t>
        <a:bodyPr/>
        <a:lstStyle/>
        <a:p>
          <a:endParaRPr lang="ru-RU"/>
        </a:p>
      </dgm:t>
    </dgm:pt>
    <dgm:pt modelId="{4D73B8D7-3460-4F3E-A5CA-5B133B55AD11}" type="sibTrans" cxnId="{83E417D9-088C-46D7-ACAE-A0092E1D9AD0}">
      <dgm:prSet/>
      <dgm:spPr/>
      <dgm:t>
        <a:bodyPr/>
        <a:lstStyle/>
        <a:p>
          <a:endParaRPr lang="ru-RU"/>
        </a:p>
      </dgm:t>
    </dgm:pt>
    <dgm:pt modelId="{7B3F8253-367D-493B-BF7E-B9D75DDB740F}" type="pres">
      <dgm:prSet presAssocID="{15A5AC26-329A-4127-99F7-37C41204D5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2AF2446-7C19-41DF-97BA-41D2C092382D}" type="pres">
      <dgm:prSet presAssocID="{4BBD29CA-ED12-4337-B33F-C442059A3E2B}" presName="gear1" presStyleLbl="node1" presStyleIdx="0" presStyleCnt="3" custScaleX="115716" custScaleY="112391" custLinFactNeighborX="272" custLinFactNeighborY="-10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A0742-3D90-4AE5-B69E-2BE6ADB8C388}" type="pres">
      <dgm:prSet presAssocID="{4BBD29CA-ED12-4337-B33F-C442059A3E2B}" presName="gear1srcNode" presStyleLbl="node1" presStyleIdx="0" presStyleCnt="3"/>
      <dgm:spPr/>
      <dgm:t>
        <a:bodyPr/>
        <a:lstStyle/>
        <a:p>
          <a:endParaRPr lang="ru-RU"/>
        </a:p>
      </dgm:t>
    </dgm:pt>
    <dgm:pt modelId="{E7EDABAC-9057-4D1C-A7A6-EA1989C5CEC6}" type="pres">
      <dgm:prSet presAssocID="{4BBD29CA-ED12-4337-B33F-C442059A3E2B}" presName="gear1dstNode" presStyleLbl="node1" presStyleIdx="0" presStyleCnt="3"/>
      <dgm:spPr/>
      <dgm:t>
        <a:bodyPr/>
        <a:lstStyle/>
        <a:p>
          <a:endParaRPr lang="ru-RU"/>
        </a:p>
      </dgm:t>
    </dgm:pt>
    <dgm:pt modelId="{B22CBE0D-66FE-48F0-8176-34085C55D9F3}" type="pres">
      <dgm:prSet presAssocID="{37AFEC73-E573-4E6E-90BD-DEDFE00D924E}" presName="gear2" presStyleLbl="node1" presStyleIdx="1" presStyleCnt="3" custScaleX="142415" custScaleY="124319" custLinFactNeighborX="-9223" custLinFactNeighborY="-153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41C22-47F8-4887-ADBE-2D7569F73C30}" type="pres">
      <dgm:prSet presAssocID="{37AFEC73-E573-4E6E-90BD-DEDFE00D924E}" presName="gear2srcNode" presStyleLbl="node1" presStyleIdx="1" presStyleCnt="3"/>
      <dgm:spPr/>
      <dgm:t>
        <a:bodyPr/>
        <a:lstStyle/>
        <a:p>
          <a:endParaRPr lang="ru-RU"/>
        </a:p>
      </dgm:t>
    </dgm:pt>
    <dgm:pt modelId="{82F09BCA-DD30-4C63-8EF0-BA228F05D985}" type="pres">
      <dgm:prSet presAssocID="{37AFEC73-E573-4E6E-90BD-DEDFE00D924E}" presName="gear2dstNode" presStyleLbl="node1" presStyleIdx="1" presStyleCnt="3"/>
      <dgm:spPr/>
      <dgm:t>
        <a:bodyPr/>
        <a:lstStyle/>
        <a:p>
          <a:endParaRPr lang="ru-RU"/>
        </a:p>
      </dgm:t>
    </dgm:pt>
    <dgm:pt modelId="{C196F05D-0EB7-40D9-BAA7-871716AB14E7}" type="pres">
      <dgm:prSet presAssocID="{3CB56E96-98F7-4145-A145-F634AF9BB1AA}" presName="gear3" presStyleLbl="node1" presStyleIdx="2" presStyleCnt="3" custScaleX="128794" custScaleY="128102" custLinFactNeighborX="13001" custLinFactNeighborY="-14718"/>
      <dgm:spPr/>
      <dgm:t>
        <a:bodyPr/>
        <a:lstStyle/>
        <a:p>
          <a:endParaRPr lang="ru-RU"/>
        </a:p>
      </dgm:t>
    </dgm:pt>
    <dgm:pt modelId="{F5B0DD96-5FC7-45B7-8AD7-620F25EF0E83}" type="pres">
      <dgm:prSet presAssocID="{3CB56E96-98F7-4145-A145-F634AF9BB1A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5D65C-D217-4F98-802E-A132A3583CA3}" type="pres">
      <dgm:prSet presAssocID="{3CB56E96-98F7-4145-A145-F634AF9BB1AA}" presName="gear3srcNode" presStyleLbl="node1" presStyleIdx="2" presStyleCnt="3"/>
      <dgm:spPr/>
      <dgm:t>
        <a:bodyPr/>
        <a:lstStyle/>
        <a:p>
          <a:endParaRPr lang="ru-RU"/>
        </a:p>
      </dgm:t>
    </dgm:pt>
    <dgm:pt modelId="{1DEAE955-1805-4DA5-B90D-03FB30969925}" type="pres">
      <dgm:prSet presAssocID="{3CB56E96-98F7-4145-A145-F634AF9BB1AA}" presName="gear3dstNode" presStyleLbl="node1" presStyleIdx="2" presStyleCnt="3"/>
      <dgm:spPr/>
      <dgm:t>
        <a:bodyPr/>
        <a:lstStyle/>
        <a:p>
          <a:endParaRPr lang="ru-RU"/>
        </a:p>
      </dgm:t>
    </dgm:pt>
    <dgm:pt modelId="{DAAA0454-1420-4EB0-907B-94257D5E926A}" type="pres">
      <dgm:prSet presAssocID="{299C382D-245A-46F3-9661-453CF270B21F}" presName="connector1" presStyleLbl="sibTrans2D1" presStyleIdx="0" presStyleCnt="3" custLinFactNeighborX="10140" custLinFactNeighborY="-37637"/>
      <dgm:spPr/>
      <dgm:t>
        <a:bodyPr/>
        <a:lstStyle/>
        <a:p>
          <a:endParaRPr lang="ru-RU"/>
        </a:p>
      </dgm:t>
    </dgm:pt>
    <dgm:pt modelId="{05472E85-041C-446A-980C-FDC8DA415F16}" type="pres">
      <dgm:prSet presAssocID="{6EDC14DA-FBA0-4A3C-861B-55881A3E078D}" presName="connector2" presStyleLbl="sibTrans2D1" presStyleIdx="1" presStyleCnt="3" custLinFactNeighborX="-57046" custLinFactNeighborY="-2119"/>
      <dgm:spPr/>
      <dgm:t>
        <a:bodyPr/>
        <a:lstStyle/>
        <a:p>
          <a:endParaRPr lang="ru-RU"/>
        </a:p>
      </dgm:t>
    </dgm:pt>
    <dgm:pt modelId="{ACCD6E5E-D12C-437B-8463-9715E5A00F55}" type="pres">
      <dgm:prSet presAssocID="{4D73B8D7-3460-4F3E-A5CA-5B133B55AD11}" presName="connector3" presStyleLbl="sibTrans2D1" presStyleIdx="2" presStyleCnt="3" custAng="2450928" custScaleX="204590" custScaleY="144350" custLinFactNeighborX="-25438" custLinFactNeighborY="54405"/>
      <dgm:spPr/>
      <dgm:t>
        <a:bodyPr/>
        <a:lstStyle/>
        <a:p>
          <a:endParaRPr lang="ru-RU"/>
        </a:p>
      </dgm:t>
    </dgm:pt>
  </dgm:ptLst>
  <dgm:cxnLst>
    <dgm:cxn modelId="{1E8F1C1C-52B4-4618-8BB0-FDE1E8289081}" type="presOf" srcId="{4BBD29CA-ED12-4337-B33F-C442059A3E2B}" destId="{F49A0742-3D90-4AE5-B69E-2BE6ADB8C388}" srcOrd="1" destOrd="0" presId="urn:microsoft.com/office/officeart/2005/8/layout/gear1"/>
    <dgm:cxn modelId="{8CF14CF8-4088-46CA-A12C-BE89E85E2888}" type="presOf" srcId="{3CB56E96-98F7-4145-A145-F634AF9BB1AA}" destId="{1DEAE955-1805-4DA5-B90D-03FB30969925}" srcOrd="3" destOrd="0" presId="urn:microsoft.com/office/officeart/2005/8/layout/gear1"/>
    <dgm:cxn modelId="{83E417D9-088C-46D7-ACAE-A0092E1D9AD0}" srcId="{15A5AC26-329A-4127-99F7-37C41204D57A}" destId="{3CB56E96-98F7-4145-A145-F634AF9BB1AA}" srcOrd="2" destOrd="0" parTransId="{D0EE45C9-D9D8-4010-AA0A-B9FF0526D32A}" sibTransId="{4D73B8D7-3460-4F3E-A5CA-5B133B55AD11}"/>
    <dgm:cxn modelId="{8C552B9C-6B02-49FD-9CBE-EE8F6813281D}" type="presOf" srcId="{37AFEC73-E573-4E6E-90BD-DEDFE00D924E}" destId="{FE241C22-47F8-4887-ADBE-2D7569F73C30}" srcOrd="1" destOrd="0" presId="urn:microsoft.com/office/officeart/2005/8/layout/gear1"/>
    <dgm:cxn modelId="{46C43368-76C9-466F-8E72-812DA81A079B}" type="presOf" srcId="{299C382D-245A-46F3-9661-453CF270B21F}" destId="{DAAA0454-1420-4EB0-907B-94257D5E926A}" srcOrd="0" destOrd="0" presId="urn:microsoft.com/office/officeart/2005/8/layout/gear1"/>
    <dgm:cxn modelId="{E97704D6-E04A-4EFF-BB1F-98884A05EBD1}" type="presOf" srcId="{4BBD29CA-ED12-4337-B33F-C442059A3E2B}" destId="{52AF2446-7C19-41DF-97BA-41D2C092382D}" srcOrd="0" destOrd="0" presId="urn:microsoft.com/office/officeart/2005/8/layout/gear1"/>
    <dgm:cxn modelId="{3123FB47-E5A7-47BB-B169-E02B60819DED}" type="presOf" srcId="{15A5AC26-329A-4127-99F7-37C41204D57A}" destId="{7B3F8253-367D-493B-BF7E-B9D75DDB740F}" srcOrd="0" destOrd="0" presId="urn:microsoft.com/office/officeart/2005/8/layout/gear1"/>
    <dgm:cxn modelId="{C9EF2904-AF67-43D2-A5B7-2A339067D32E}" srcId="{15A5AC26-329A-4127-99F7-37C41204D57A}" destId="{37AFEC73-E573-4E6E-90BD-DEDFE00D924E}" srcOrd="1" destOrd="0" parTransId="{03F67B53-31F0-4FF4-9D7E-D005A6B411A4}" sibTransId="{6EDC14DA-FBA0-4A3C-861B-55881A3E078D}"/>
    <dgm:cxn modelId="{2E54FE97-1EFE-494B-AE14-35262B148848}" type="presOf" srcId="{3CB56E96-98F7-4145-A145-F634AF9BB1AA}" destId="{C196F05D-0EB7-40D9-BAA7-871716AB14E7}" srcOrd="0" destOrd="0" presId="urn:microsoft.com/office/officeart/2005/8/layout/gear1"/>
    <dgm:cxn modelId="{E2D6234A-EFBB-4FF7-A801-6F23B8FA4A61}" type="presOf" srcId="{37AFEC73-E573-4E6E-90BD-DEDFE00D924E}" destId="{B22CBE0D-66FE-48F0-8176-34085C55D9F3}" srcOrd="0" destOrd="0" presId="urn:microsoft.com/office/officeart/2005/8/layout/gear1"/>
    <dgm:cxn modelId="{F1D5916A-B690-41D2-B1DE-92945079FD65}" srcId="{15A5AC26-329A-4127-99F7-37C41204D57A}" destId="{4BBD29CA-ED12-4337-B33F-C442059A3E2B}" srcOrd="0" destOrd="0" parTransId="{739C2A6B-C07B-4D50-B3B2-B174394B5FA4}" sibTransId="{299C382D-245A-46F3-9661-453CF270B21F}"/>
    <dgm:cxn modelId="{E49FB668-27D5-48BC-A0A3-68EC42DE71C8}" srcId="{15A5AC26-329A-4127-99F7-37C41204D57A}" destId="{07A2DEF8-F610-476F-8509-D9726BF96B7E}" srcOrd="3" destOrd="0" parTransId="{53352C69-D5BE-4EB4-923B-7671093F482B}" sibTransId="{D591E112-D3D8-4C91-A17F-0019F2FB6407}"/>
    <dgm:cxn modelId="{096AC237-E8E6-48CA-A75F-FF5BF606D825}" type="presOf" srcId="{4D73B8D7-3460-4F3E-A5CA-5B133B55AD11}" destId="{ACCD6E5E-D12C-437B-8463-9715E5A00F55}" srcOrd="0" destOrd="0" presId="urn:microsoft.com/office/officeart/2005/8/layout/gear1"/>
    <dgm:cxn modelId="{F5193371-44F6-422B-AF04-A66F79F521D5}" type="presOf" srcId="{4BBD29CA-ED12-4337-B33F-C442059A3E2B}" destId="{E7EDABAC-9057-4D1C-A7A6-EA1989C5CEC6}" srcOrd="2" destOrd="0" presId="urn:microsoft.com/office/officeart/2005/8/layout/gear1"/>
    <dgm:cxn modelId="{32C6EC74-E5E8-4190-8CAF-795607E9454A}" type="presOf" srcId="{3CB56E96-98F7-4145-A145-F634AF9BB1AA}" destId="{F5B0DD96-5FC7-45B7-8AD7-620F25EF0E83}" srcOrd="1" destOrd="0" presId="urn:microsoft.com/office/officeart/2005/8/layout/gear1"/>
    <dgm:cxn modelId="{AF1AD583-E485-4AF2-98FE-67F1204FC755}" type="presOf" srcId="{37AFEC73-E573-4E6E-90BD-DEDFE00D924E}" destId="{82F09BCA-DD30-4C63-8EF0-BA228F05D985}" srcOrd="2" destOrd="0" presId="urn:microsoft.com/office/officeart/2005/8/layout/gear1"/>
    <dgm:cxn modelId="{FC583007-8F89-4081-B3B0-97BB184B9339}" type="presOf" srcId="{6EDC14DA-FBA0-4A3C-861B-55881A3E078D}" destId="{05472E85-041C-446A-980C-FDC8DA415F16}" srcOrd="0" destOrd="0" presId="urn:microsoft.com/office/officeart/2005/8/layout/gear1"/>
    <dgm:cxn modelId="{15395883-E811-402A-96B6-CB6DD5D721AE}" type="presOf" srcId="{3CB56E96-98F7-4145-A145-F634AF9BB1AA}" destId="{23F5D65C-D217-4F98-802E-A132A3583CA3}" srcOrd="2" destOrd="0" presId="urn:microsoft.com/office/officeart/2005/8/layout/gear1"/>
    <dgm:cxn modelId="{BD673887-7FDE-4542-8C19-F6F35CDFFA10}" type="presParOf" srcId="{7B3F8253-367D-493B-BF7E-B9D75DDB740F}" destId="{52AF2446-7C19-41DF-97BA-41D2C092382D}" srcOrd="0" destOrd="0" presId="urn:microsoft.com/office/officeart/2005/8/layout/gear1"/>
    <dgm:cxn modelId="{10DCE42C-0394-4CD4-8CEF-968EBBCE5F65}" type="presParOf" srcId="{7B3F8253-367D-493B-BF7E-B9D75DDB740F}" destId="{F49A0742-3D90-4AE5-B69E-2BE6ADB8C388}" srcOrd="1" destOrd="0" presId="urn:microsoft.com/office/officeart/2005/8/layout/gear1"/>
    <dgm:cxn modelId="{37215493-4F4A-42A1-92FD-1C914598800B}" type="presParOf" srcId="{7B3F8253-367D-493B-BF7E-B9D75DDB740F}" destId="{E7EDABAC-9057-4D1C-A7A6-EA1989C5CEC6}" srcOrd="2" destOrd="0" presId="urn:microsoft.com/office/officeart/2005/8/layout/gear1"/>
    <dgm:cxn modelId="{34E92970-765D-4AA3-AEE8-09B0C658D496}" type="presParOf" srcId="{7B3F8253-367D-493B-BF7E-B9D75DDB740F}" destId="{B22CBE0D-66FE-48F0-8176-34085C55D9F3}" srcOrd="3" destOrd="0" presId="urn:microsoft.com/office/officeart/2005/8/layout/gear1"/>
    <dgm:cxn modelId="{DDEE3E4F-751D-47FA-B218-96C21DAA1C81}" type="presParOf" srcId="{7B3F8253-367D-493B-BF7E-B9D75DDB740F}" destId="{FE241C22-47F8-4887-ADBE-2D7569F73C30}" srcOrd="4" destOrd="0" presId="urn:microsoft.com/office/officeart/2005/8/layout/gear1"/>
    <dgm:cxn modelId="{1738C083-0990-4F60-96C2-649F1C5A5F5B}" type="presParOf" srcId="{7B3F8253-367D-493B-BF7E-B9D75DDB740F}" destId="{82F09BCA-DD30-4C63-8EF0-BA228F05D985}" srcOrd="5" destOrd="0" presId="urn:microsoft.com/office/officeart/2005/8/layout/gear1"/>
    <dgm:cxn modelId="{7E3F45EC-E74F-4DD6-9D73-4493DE56FA20}" type="presParOf" srcId="{7B3F8253-367D-493B-BF7E-B9D75DDB740F}" destId="{C196F05D-0EB7-40D9-BAA7-871716AB14E7}" srcOrd="6" destOrd="0" presId="urn:microsoft.com/office/officeart/2005/8/layout/gear1"/>
    <dgm:cxn modelId="{0F7F7DEC-F75B-4287-A671-B52CE79A5E36}" type="presParOf" srcId="{7B3F8253-367D-493B-BF7E-B9D75DDB740F}" destId="{F5B0DD96-5FC7-45B7-8AD7-620F25EF0E83}" srcOrd="7" destOrd="0" presId="urn:microsoft.com/office/officeart/2005/8/layout/gear1"/>
    <dgm:cxn modelId="{925A8F00-B598-49FE-9681-253EC603B561}" type="presParOf" srcId="{7B3F8253-367D-493B-BF7E-B9D75DDB740F}" destId="{23F5D65C-D217-4F98-802E-A132A3583CA3}" srcOrd="8" destOrd="0" presId="urn:microsoft.com/office/officeart/2005/8/layout/gear1"/>
    <dgm:cxn modelId="{ABF08BA0-F8A3-41A7-95D5-BB2AFA2E91D3}" type="presParOf" srcId="{7B3F8253-367D-493B-BF7E-B9D75DDB740F}" destId="{1DEAE955-1805-4DA5-B90D-03FB30969925}" srcOrd="9" destOrd="0" presId="urn:microsoft.com/office/officeart/2005/8/layout/gear1"/>
    <dgm:cxn modelId="{1EFDD6E2-52EE-4295-BAF0-6840B6C6E5A6}" type="presParOf" srcId="{7B3F8253-367D-493B-BF7E-B9D75DDB740F}" destId="{DAAA0454-1420-4EB0-907B-94257D5E926A}" srcOrd="10" destOrd="0" presId="urn:microsoft.com/office/officeart/2005/8/layout/gear1"/>
    <dgm:cxn modelId="{08A404B2-7409-42B3-9625-A63CE5DD89CA}" type="presParOf" srcId="{7B3F8253-367D-493B-BF7E-B9D75DDB740F}" destId="{05472E85-041C-446A-980C-FDC8DA415F16}" srcOrd="11" destOrd="0" presId="urn:microsoft.com/office/officeart/2005/8/layout/gear1"/>
    <dgm:cxn modelId="{72493117-73AB-4427-A60B-18C9B3454B85}" type="presParOf" srcId="{7B3F8253-367D-493B-BF7E-B9D75DDB740F}" destId="{ACCD6E5E-D12C-437B-8463-9715E5A00F5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564600C-500E-4171-ADC3-86A372A7354C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E3E1C4-DA0D-42B6-BF16-8BF970D3B16C}">
      <dgm:prSet phldrT="[Текст]" custT="1"/>
      <dgm:spPr/>
      <dgm:t>
        <a:bodyPr/>
        <a:lstStyle/>
        <a:p>
          <a:r>
            <a:rPr kumimoji="0" lang="ru-RU" sz="2400" b="1" i="0" dirty="0" smtClean="0"/>
            <a:t>Кадровые</a:t>
          </a:r>
          <a:endParaRPr lang="ru-RU" sz="2400" b="1" i="0" dirty="0"/>
        </a:p>
      </dgm:t>
    </dgm:pt>
    <dgm:pt modelId="{F47241D7-D151-40D9-A09C-F753B2309E79}" type="parTrans" cxnId="{69554C19-EFAF-41D6-92E9-A9CE4C4F767B}">
      <dgm:prSet/>
      <dgm:spPr/>
      <dgm:t>
        <a:bodyPr/>
        <a:lstStyle/>
        <a:p>
          <a:endParaRPr lang="ru-RU" i="0"/>
        </a:p>
      </dgm:t>
    </dgm:pt>
    <dgm:pt modelId="{ED3B922D-7F23-4F3B-A3CE-2886DC49D49E}" type="sibTrans" cxnId="{69554C19-EFAF-41D6-92E9-A9CE4C4F767B}">
      <dgm:prSet/>
      <dgm:spPr/>
      <dgm:t>
        <a:bodyPr/>
        <a:lstStyle/>
        <a:p>
          <a:endParaRPr lang="ru-RU" i="0"/>
        </a:p>
      </dgm:t>
    </dgm:pt>
    <dgm:pt modelId="{356BA173-425E-4155-AFFB-CE685FBB230B}">
      <dgm:prSet phldrT="[Текст]" custT="1"/>
      <dgm:spPr/>
      <dgm:t>
        <a:bodyPr/>
        <a:lstStyle/>
        <a:p>
          <a:r>
            <a:rPr kumimoji="0" lang="ru-RU" sz="1050" i="0" dirty="0" smtClean="0">
              <a:solidFill>
                <a:srgbClr val="002060"/>
              </a:solidFill>
            </a:rPr>
            <a:t>Управление образования Администрации </a:t>
          </a:r>
          <a:r>
            <a:rPr kumimoji="0" lang="ru-RU" sz="1050" i="0" dirty="0" err="1" smtClean="0">
              <a:solidFill>
                <a:srgbClr val="002060"/>
              </a:solidFill>
            </a:rPr>
            <a:t>г.Снежинска</a:t>
          </a:r>
          <a:r>
            <a:rPr kumimoji="0" lang="ru-RU" sz="1050" i="0" dirty="0" smtClean="0">
              <a:solidFill>
                <a:srgbClr val="002060"/>
              </a:solidFill>
            </a:rPr>
            <a:t> </a:t>
          </a:r>
          <a:r>
            <a:rPr kumimoji="0" lang="ru-RU" sz="1050" i="0" dirty="0" smtClean="0">
              <a:solidFill>
                <a:srgbClr val="002060"/>
              </a:solidFill>
            </a:rPr>
            <a:t>.</a:t>
          </a:r>
          <a:endParaRPr lang="ru-RU" sz="1050" i="0" dirty="0">
            <a:solidFill>
              <a:srgbClr val="002060"/>
            </a:solidFill>
          </a:endParaRPr>
        </a:p>
      </dgm:t>
    </dgm:pt>
    <dgm:pt modelId="{02087471-B0B6-4391-B0BB-E92858AEFF72}" type="parTrans" cxnId="{3A916484-5AD1-4166-8307-42EE69976B7D}">
      <dgm:prSet/>
      <dgm:spPr/>
      <dgm:t>
        <a:bodyPr/>
        <a:lstStyle/>
        <a:p>
          <a:endParaRPr lang="ru-RU" i="0"/>
        </a:p>
      </dgm:t>
    </dgm:pt>
    <dgm:pt modelId="{018D25E9-3C16-4135-B732-A421626B6029}" type="sibTrans" cxnId="{3A916484-5AD1-4166-8307-42EE69976B7D}">
      <dgm:prSet/>
      <dgm:spPr/>
      <dgm:t>
        <a:bodyPr/>
        <a:lstStyle/>
        <a:p>
          <a:endParaRPr lang="ru-RU" i="0"/>
        </a:p>
      </dgm:t>
    </dgm:pt>
    <dgm:pt modelId="{6BD7C168-A907-45A0-A368-203C47F80396}">
      <dgm:prSet phldrT="[Текст]" custT="1"/>
      <dgm:spPr/>
      <dgm:t>
        <a:bodyPr/>
        <a:lstStyle/>
        <a:p>
          <a:r>
            <a:rPr kumimoji="0" lang="ru-RU" sz="2400" b="1" i="0" dirty="0" smtClean="0">
              <a:solidFill>
                <a:schemeClr val="bg1"/>
              </a:solidFill>
            </a:rPr>
            <a:t>Материально-технические</a:t>
          </a:r>
          <a:endParaRPr lang="ru-RU" sz="2400" b="1" i="0" dirty="0">
            <a:solidFill>
              <a:schemeClr val="bg1"/>
            </a:solidFill>
          </a:endParaRPr>
        </a:p>
      </dgm:t>
    </dgm:pt>
    <dgm:pt modelId="{DCB0F909-1CD8-426D-9F71-AC1ECB500E0F}" type="parTrans" cxnId="{66BBDDAE-292D-4C4B-9DBC-5F07E05D6F7B}">
      <dgm:prSet/>
      <dgm:spPr/>
      <dgm:t>
        <a:bodyPr/>
        <a:lstStyle/>
        <a:p>
          <a:endParaRPr lang="ru-RU" i="0"/>
        </a:p>
      </dgm:t>
    </dgm:pt>
    <dgm:pt modelId="{E9CECE18-687F-4BC8-B2A0-2047D7AA6613}" type="sibTrans" cxnId="{66BBDDAE-292D-4C4B-9DBC-5F07E05D6F7B}">
      <dgm:prSet/>
      <dgm:spPr/>
      <dgm:t>
        <a:bodyPr/>
        <a:lstStyle/>
        <a:p>
          <a:endParaRPr lang="ru-RU" i="0"/>
        </a:p>
      </dgm:t>
    </dgm:pt>
    <dgm:pt modelId="{C47488B8-A52D-4891-870D-12F6FB854DA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kumimoji="0" lang="ru-RU" sz="1400" i="0" dirty="0" smtClean="0">
              <a:solidFill>
                <a:srgbClr val="002060"/>
              </a:solidFill>
            </a:rPr>
            <a:t>Максимальное использование имеющейся материально-технической базы (помещения СФТИ НИЯУ «МИФИ», МКУ «Городская библиотека», МБУ «</a:t>
          </a:r>
          <a:r>
            <a:rPr kumimoji="0" lang="ru-RU" sz="1400" i="0" dirty="0" err="1" smtClean="0">
              <a:solidFill>
                <a:srgbClr val="002060"/>
              </a:solidFill>
            </a:rPr>
            <a:t>Снежинский</a:t>
          </a:r>
          <a:r>
            <a:rPr kumimoji="0" lang="ru-RU" sz="1400" i="0" dirty="0" smtClean="0">
              <a:solidFill>
                <a:srgbClr val="002060"/>
              </a:solidFill>
            </a:rPr>
            <a:t> городской музей»).</a:t>
          </a:r>
          <a:endParaRPr lang="ru-RU" sz="1400" i="0" dirty="0">
            <a:solidFill>
              <a:srgbClr val="002060"/>
            </a:solidFill>
          </a:endParaRPr>
        </a:p>
      </dgm:t>
    </dgm:pt>
    <dgm:pt modelId="{DC85658F-173C-45A4-B1BB-DA0895B13F30}" type="parTrans" cxnId="{4B333744-212E-44E1-B085-30732E5D64D7}">
      <dgm:prSet/>
      <dgm:spPr/>
      <dgm:t>
        <a:bodyPr/>
        <a:lstStyle/>
        <a:p>
          <a:endParaRPr lang="ru-RU" i="0"/>
        </a:p>
      </dgm:t>
    </dgm:pt>
    <dgm:pt modelId="{C0E51E8D-FC14-48C5-B2B4-DC7E0BDB1986}" type="sibTrans" cxnId="{4B333744-212E-44E1-B085-30732E5D64D7}">
      <dgm:prSet/>
      <dgm:spPr/>
      <dgm:t>
        <a:bodyPr/>
        <a:lstStyle/>
        <a:p>
          <a:endParaRPr lang="ru-RU" i="0"/>
        </a:p>
      </dgm:t>
    </dgm:pt>
    <dgm:pt modelId="{2058B0DF-86DF-492A-BCA2-D733459F3588}">
      <dgm:prSet custT="1"/>
      <dgm:spPr/>
      <dgm:t>
        <a:bodyPr/>
        <a:lstStyle/>
        <a:p>
          <a:r>
            <a:rPr kumimoji="0" lang="ru-RU" sz="1050" i="0" dirty="0" smtClean="0">
              <a:solidFill>
                <a:srgbClr val="002060"/>
              </a:solidFill>
            </a:rPr>
            <a:t>Сотрудники ФГУП </a:t>
          </a:r>
          <a:r>
            <a:rPr kumimoji="0" lang="ru-RU" sz="1050" i="0" dirty="0" smtClean="0">
              <a:solidFill>
                <a:srgbClr val="002060"/>
              </a:solidFill>
            </a:rPr>
            <a:t>«РФЯЦ-ВНИИТФ им. академика Е.И. </a:t>
          </a:r>
          <a:r>
            <a:rPr kumimoji="0" lang="ru-RU" sz="1050" i="0" dirty="0" err="1" smtClean="0">
              <a:solidFill>
                <a:srgbClr val="002060"/>
              </a:solidFill>
            </a:rPr>
            <a:t>Забабахина</a:t>
          </a:r>
          <a:r>
            <a:rPr kumimoji="0" lang="ru-RU" sz="1050" i="0" dirty="0" smtClean="0">
              <a:solidFill>
                <a:srgbClr val="002060"/>
              </a:solidFill>
            </a:rPr>
            <a:t>»: инженер-исследователь , кандидат технических наук, заслуженный конструктор РФ.</a:t>
          </a:r>
          <a:endParaRPr kumimoji="0" lang="ru-RU" sz="1050" i="0" dirty="0" smtClean="0">
            <a:solidFill>
              <a:srgbClr val="002060"/>
            </a:solidFill>
          </a:endParaRPr>
        </a:p>
      </dgm:t>
    </dgm:pt>
    <dgm:pt modelId="{6B6B3075-B5F7-469C-AEBD-896DFAB20813}" type="parTrans" cxnId="{BE16FDB0-6078-4E51-8057-20FC58FBD2F5}">
      <dgm:prSet/>
      <dgm:spPr/>
      <dgm:t>
        <a:bodyPr/>
        <a:lstStyle/>
        <a:p>
          <a:endParaRPr lang="ru-RU" i="0"/>
        </a:p>
      </dgm:t>
    </dgm:pt>
    <dgm:pt modelId="{2F5E75D8-2D0E-48BA-B686-A16AEC447E36}" type="sibTrans" cxnId="{BE16FDB0-6078-4E51-8057-20FC58FBD2F5}">
      <dgm:prSet/>
      <dgm:spPr/>
      <dgm:t>
        <a:bodyPr/>
        <a:lstStyle/>
        <a:p>
          <a:endParaRPr lang="ru-RU" i="0"/>
        </a:p>
      </dgm:t>
    </dgm:pt>
    <dgm:pt modelId="{ED01CE76-141C-496E-A98D-2716F78BD948}">
      <dgm:prSet custT="1"/>
      <dgm:spPr/>
      <dgm:t>
        <a:bodyPr/>
        <a:lstStyle/>
        <a:p>
          <a:r>
            <a:rPr kumimoji="0" lang="ru-RU" sz="1050" i="0" dirty="0" smtClean="0">
              <a:solidFill>
                <a:srgbClr val="002060"/>
              </a:solidFill>
            </a:rPr>
            <a:t> Руководитель Информационного Центр </a:t>
          </a:r>
          <a:r>
            <a:rPr kumimoji="0" lang="ru-RU" sz="1050" i="0" dirty="0" smtClean="0">
              <a:solidFill>
                <a:srgbClr val="002060"/>
              </a:solidFill>
            </a:rPr>
            <a:t>по Атомной Энергии г. </a:t>
          </a:r>
          <a:r>
            <a:rPr kumimoji="0" lang="ru-RU" sz="1050" i="0" dirty="0" smtClean="0">
              <a:solidFill>
                <a:srgbClr val="002060"/>
              </a:solidFill>
            </a:rPr>
            <a:t>Челябинск. </a:t>
          </a:r>
          <a:endParaRPr kumimoji="0" lang="ru-RU" sz="1050" i="0" dirty="0" smtClean="0">
            <a:solidFill>
              <a:srgbClr val="002060"/>
            </a:solidFill>
          </a:endParaRPr>
        </a:p>
      </dgm:t>
    </dgm:pt>
    <dgm:pt modelId="{51683E56-FDDC-4736-AE1A-4FBED4099DE0}" type="parTrans" cxnId="{9BEE7D12-2F17-4AE6-A77D-38FD497BB2F2}">
      <dgm:prSet/>
      <dgm:spPr/>
      <dgm:t>
        <a:bodyPr/>
        <a:lstStyle/>
        <a:p>
          <a:endParaRPr lang="ru-RU" i="0"/>
        </a:p>
      </dgm:t>
    </dgm:pt>
    <dgm:pt modelId="{4968F885-3886-454F-99DA-BD27FA00F0ED}" type="sibTrans" cxnId="{9BEE7D12-2F17-4AE6-A77D-38FD497BB2F2}">
      <dgm:prSet/>
      <dgm:spPr/>
      <dgm:t>
        <a:bodyPr/>
        <a:lstStyle/>
        <a:p>
          <a:endParaRPr lang="ru-RU" i="0"/>
        </a:p>
      </dgm:t>
    </dgm:pt>
    <dgm:pt modelId="{893F23A3-706F-42FE-BCDD-47395E28059C}">
      <dgm:prSet custT="1"/>
      <dgm:spPr/>
      <dgm:t>
        <a:bodyPr/>
        <a:lstStyle/>
        <a:p>
          <a:r>
            <a:rPr kumimoji="0" lang="ru-RU" sz="1050" i="0" dirty="0" smtClean="0">
              <a:solidFill>
                <a:srgbClr val="002060"/>
              </a:solidFill>
            </a:rPr>
            <a:t> Руководители и сотрудники СФТИ </a:t>
          </a:r>
          <a:r>
            <a:rPr kumimoji="0" lang="ru-RU" sz="1050" i="0" dirty="0" smtClean="0">
              <a:solidFill>
                <a:srgbClr val="002060"/>
              </a:solidFill>
            </a:rPr>
            <a:t>НИЯУ «МИФИ</a:t>
          </a:r>
          <a:r>
            <a:rPr kumimoji="0" lang="ru-RU" sz="1050" i="0" dirty="0" smtClean="0">
              <a:solidFill>
                <a:srgbClr val="002060"/>
              </a:solidFill>
            </a:rPr>
            <a:t>».</a:t>
          </a:r>
          <a:endParaRPr kumimoji="0" lang="ru-RU" sz="1050" i="0" dirty="0" smtClean="0">
            <a:solidFill>
              <a:srgbClr val="002060"/>
            </a:solidFill>
          </a:endParaRPr>
        </a:p>
      </dgm:t>
    </dgm:pt>
    <dgm:pt modelId="{EFED2967-CF7F-49B0-BD18-E9A8DAA40CA3}" type="parTrans" cxnId="{7098F43F-B67C-4E03-93A4-59EC9BC586E3}">
      <dgm:prSet/>
      <dgm:spPr/>
      <dgm:t>
        <a:bodyPr/>
        <a:lstStyle/>
        <a:p>
          <a:endParaRPr lang="ru-RU"/>
        </a:p>
      </dgm:t>
    </dgm:pt>
    <dgm:pt modelId="{C0D8A5B1-A078-45C6-9E4F-B29E22D9374A}" type="sibTrans" cxnId="{7098F43F-B67C-4E03-93A4-59EC9BC586E3}">
      <dgm:prSet/>
      <dgm:spPr/>
      <dgm:t>
        <a:bodyPr/>
        <a:lstStyle/>
        <a:p>
          <a:endParaRPr lang="ru-RU"/>
        </a:p>
      </dgm:t>
    </dgm:pt>
    <dgm:pt modelId="{42F08B1E-CDDC-4828-A4FE-16A663A5663F}" type="pres">
      <dgm:prSet presAssocID="{8564600C-500E-4171-ADC3-86A372A7354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B45CE1E-C44D-4C21-90D9-2DD77E6C9B74}" type="pres">
      <dgm:prSet presAssocID="{A6E3E1C4-DA0D-42B6-BF16-8BF970D3B16C}" presName="linNode" presStyleCnt="0"/>
      <dgm:spPr/>
    </dgm:pt>
    <dgm:pt modelId="{4BC97349-EEAD-45FC-96CB-435342B8079A}" type="pres">
      <dgm:prSet presAssocID="{A6E3E1C4-DA0D-42B6-BF16-8BF970D3B16C}" presName="parentShp" presStyleLbl="node1" presStyleIdx="0" presStyleCnt="2" custLinFactNeighborX="-1855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5D438-B53C-473B-A8B0-AEE344BBCE49}" type="pres">
      <dgm:prSet presAssocID="{A6E3E1C4-DA0D-42B6-BF16-8BF970D3B16C}" presName="childShp" presStyleLbl="bgAccFollowNode1" presStyleIdx="0" presStyleCnt="2" custScaleY="108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A452C-69F0-4CAE-B365-6896DDABA8B0}" type="pres">
      <dgm:prSet presAssocID="{ED3B922D-7F23-4F3B-A3CE-2886DC49D49E}" presName="spacing" presStyleCnt="0"/>
      <dgm:spPr/>
    </dgm:pt>
    <dgm:pt modelId="{7DB76BB6-0711-4DA1-9246-55109BC6FFEF}" type="pres">
      <dgm:prSet presAssocID="{6BD7C168-A907-45A0-A368-203C47F80396}" presName="linNode" presStyleCnt="0"/>
      <dgm:spPr/>
    </dgm:pt>
    <dgm:pt modelId="{C5C30B84-595D-4809-95FA-38A0D598ACF8}" type="pres">
      <dgm:prSet presAssocID="{6BD7C168-A907-45A0-A368-203C47F8039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135CF-EAEA-4218-9D5E-0598101270A7}" type="pres">
      <dgm:prSet presAssocID="{6BD7C168-A907-45A0-A368-203C47F8039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A451AF-7FEC-4BE5-A462-20D1F2ADEBDC}" type="presOf" srcId="{C47488B8-A52D-4891-870D-12F6FB854DA9}" destId="{E3B135CF-EAEA-4218-9D5E-0598101270A7}" srcOrd="0" destOrd="0" presId="urn:microsoft.com/office/officeart/2005/8/layout/vList6"/>
    <dgm:cxn modelId="{9BEE7D12-2F17-4AE6-A77D-38FD497BB2F2}" srcId="{A6E3E1C4-DA0D-42B6-BF16-8BF970D3B16C}" destId="{ED01CE76-141C-496E-A98D-2716F78BD948}" srcOrd="3" destOrd="0" parTransId="{51683E56-FDDC-4736-AE1A-4FBED4099DE0}" sibTransId="{4968F885-3886-454F-99DA-BD27FA00F0ED}"/>
    <dgm:cxn modelId="{3A916484-5AD1-4166-8307-42EE69976B7D}" srcId="{A6E3E1C4-DA0D-42B6-BF16-8BF970D3B16C}" destId="{356BA173-425E-4155-AFFB-CE685FBB230B}" srcOrd="0" destOrd="0" parTransId="{02087471-B0B6-4391-B0BB-E92858AEFF72}" sibTransId="{018D25E9-3C16-4135-B732-A421626B6029}"/>
    <dgm:cxn modelId="{7098F43F-B67C-4E03-93A4-59EC9BC586E3}" srcId="{A6E3E1C4-DA0D-42B6-BF16-8BF970D3B16C}" destId="{893F23A3-706F-42FE-BCDD-47395E28059C}" srcOrd="2" destOrd="0" parTransId="{EFED2967-CF7F-49B0-BD18-E9A8DAA40CA3}" sibTransId="{C0D8A5B1-A078-45C6-9E4F-B29E22D9374A}"/>
    <dgm:cxn modelId="{58F83E4C-216D-46F5-A29F-988CA3AE0FE5}" type="presOf" srcId="{893F23A3-706F-42FE-BCDD-47395E28059C}" destId="{9D55D438-B53C-473B-A8B0-AEE344BBCE49}" srcOrd="0" destOrd="2" presId="urn:microsoft.com/office/officeart/2005/8/layout/vList6"/>
    <dgm:cxn modelId="{5F0819D4-E130-440A-8185-93F1BF0A72B9}" type="presOf" srcId="{8564600C-500E-4171-ADC3-86A372A7354C}" destId="{42F08B1E-CDDC-4828-A4FE-16A663A5663F}" srcOrd="0" destOrd="0" presId="urn:microsoft.com/office/officeart/2005/8/layout/vList6"/>
    <dgm:cxn modelId="{66BBDDAE-292D-4C4B-9DBC-5F07E05D6F7B}" srcId="{8564600C-500E-4171-ADC3-86A372A7354C}" destId="{6BD7C168-A907-45A0-A368-203C47F80396}" srcOrd="1" destOrd="0" parTransId="{DCB0F909-1CD8-426D-9F71-AC1ECB500E0F}" sibTransId="{E9CECE18-687F-4BC8-B2A0-2047D7AA6613}"/>
    <dgm:cxn modelId="{BE16FDB0-6078-4E51-8057-20FC58FBD2F5}" srcId="{A6E3E1C4-DA0D-42B6-BF16-8BF970D3B16C}" destId="{2058B0DF-86DF-492A-BCA2-D733459F3588}" srcOrd="1" destOrd="0" parTransId="{6B6B3075-B5F7-469C-AEBD-896DFAB20813}" sibTransId="{2F5E75D8-2D0E-48BA-B686-A16AEC447E36}"/>
    <dgm:cxn modelId="{69554C19-EFAF-41D6-92E9-A9CE4C4F767B}" srcId="{8564600C-500E-4171-ADC3-86A372A7354C}" destId="{A6E3E1C4-DA0D-42B6-BF16-8BF970D3B16C}" srcOrd="0" destOrd="0" parTransId="{F47241D7-D151-40D9-A09C-F753B2309E79}" sibTransId="{ED3B922D-7F23-4F3B-A3CE-2886DC49D49E}"/>
    <dgm:cxn modelId="{4B333744-212E-44E1-B085-30732E5D64D7}" srcId="{6BD7C168-A907-45A0-A368-203C47F80396}" destId="{C47488B8-A52D-4891-870D-12F6FB854DA9}" srcOrd="0" destOrd="0" parTransId="{DC85658F-173C-45A4-B1BB-DA0895B13F30}" sibTransId="{C0E51E8D-FC14-48C5-B2B4-DC7E0BDB1986}"/>
    <dgm:cxn modelId="{7A7F1E79-23F2-4F63-9206-0DFCAA6C7B22}" type="presOf" srcId="{356BA173-425E-4155-AFFB-CE685FBB230B}" destId="{9D55D438-B53C-473B-A8B0-AEE344BBCE49}" srcOrd="0" destOrd="0" presId="urn:microsoft.com/office/officeart/2005/8/layout/vList6"/>
    <dgm:cxn modelId="{000CF4D6-FB51-4F08-A2CC-1F744BD1D6A4}" type="presOf" srcId="{ED01CE76-141C-496E-A98D-2716F78BD948}" destId="{9D55D438-B53C-473B-A8B0-AEE344BBCE49}" srcOrd="0" destOrd="3" presId="urn:microsoft.com/office/officeart/2005/8/layout/vList6"/>
    <dgm:cxn modelId="{2C069281-8111-4EBA-851C-69ADFDCAA05E}" type="presOf" srcId="{2058B0DF-86DF-492A-BCA2-D733459F3588}" destId="{9D55D438-B53C-473B-A8B0-AEE344BBCE49}" srcOrd="0" destOrd="1" presId="urn:microsoft.com/office/officeart/2005/8/layout/vList6"/>
    <dgm:cxn modelId="{CAB88AA4-5940-4BEB-BFF7-880124E9775E}" type="presOf" srcId="{6BD7C168-A907-45A0-A368-203C47F80396}" destId="{C5C30B84-595D-4809-95FA-38A0D598ACF8}" srcOrd="0" destOrd="0" presId="urn:microsoft.com/office/officeart/2005/8/layout/vList6"/>
    <dgm:cxn modelId="{31B51791-27CD-483B-8E34-AA73CD46DC4B}" type="presOf" srcId="{A6E3E1C4-DA0D-42B6-BF16-8BF970D3B16C}" destId="{4BC97349-EEAD-45FC-96CB-435342B8079A}" srcOrd="0" destOrd="0" presId="urn:microsoft.com/office/officeart/2005/8/layout/vList6"/>
    <dgm:cxn modelId="{9F730A9E-6402-4CE5-9B7E-33E0C0E4E355}" type="presParOf" srcId="{42F08B1E-CDDC-4828-A4FE-16A663A5663F}" destId="{1B45CE1E-C44D-4C21-90D9-2DD77E6C9B74}" srcOrd="0" destOrd="0" presId="urn:microsoft.com/office/officeart/2005/8/layout/vList6"/>
    <dgm:cxn modelId="{1000C9F4-E381-4D68-BFB1-BFBD76F17E2B}" type="presParOf" srcId="{1B45CE1E-C44D-4C21-90D9-2DD77E6C9B74}" destId="{4BC97349-EEAD-45FC-96CB-435342B8079A}" srcOrd="0" destOrd="0" presId="urn:microsoft.com/office/officeart/2005/8/layout/vList6"/>
    <dgm:cxn modelId="{3D46CB6B-C423-4CDE-8093-8DA388B1DF53}" type="presParOf" srcId="{1B45CE1E-C44D-4C21-90D9-2DD77E6C9B74}" destId="{9D55D438-B53C-473B-A8B0-AEE344BBCE49}" srcOrd="1" destOrd="0" presId="urn:microsoft.com/office/officeart/2005/8/layout/vList6"/>
    <dgm:cxn modelId="{FB5521AD-A430-46CE-8AFC-0C0FA330C17B}" type="presParOf" srcId="{42F08B1E-CDDC-4828-A4FE-16A663A5663F}" destId="{6CEA452C-69F0-4CAE-B365-6896DDABA8B0}" srcOrd="1" destOrd="0" presId="urn:microsoft.com/office/officeart/2005/8/layout/vList6"/>
    <dgm:cxn modelId="{8EE5E613-7B7C-4FEA-99D4-5BEB21DE140C}" type="presParOf" srcId="{42F08B1E-CDDC-4828-A4FE-16A663A5663F}" destId="{7DB76BB6-0711-4DA1-9246-55109BC6FFEF}" srcOrd="2" destOrd="0" presId="urn:microsoft.com/office/officeart/2005/8/layout/vList6"/>
    <dgm:cxn modelId="{61C9C2C1-1305-4DA7-A29E-0F278FADC8D5}" type="presParOf" srcId="{7DB76BB6-0711-4DA1-9246-55109BC6FFEF}" destId="{C5C30B84-595D-4809-95FA-38A0D598ACF8}" srcOrd="0" destOrd="0" presId="urn:microsoft.com/office/officeart/2005/8/layout/vList6"/>
    <dgm:cxn modelId="{C7F84CD1-624F-469F-94FF-F53D978FFD78}" type="presParOf" srcId="{7DB76BB6-0711-4DA1-9246-55109BC6FFEF}" destId="{E3B135CF-EAEA-4218-9D5E-0598101270A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2850979-ED0B-43B1-A246-6EFB940C58E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AB52CC-3BC5-4414-AC8E-64C07D817B90}">
      <dgm:prSet phldrT="[Текст]" custT="1"/>
      <dgm:spPr/>
      <dgm:t>
        <a:bodyPr/>
        <a:lstStyle/>
        <a:p>
          <a:r>
            <a:rPr kumimoji="0" lang="ru-RU" sz="2400" b="1" i="0" dirty="0" smtClean="0"/>
            <a:t>Финансовые </a:t>
          </a:r>
          <a:endParaRPr lang="ru-RU" sz="2400" b="1" i="0" dirty="0"/>
        </a:p>
      </dgm:t>
    </dgm:pt>
    <dgm:pt modelId="{B09664FF-BF01-44FE-9EB2-0DD3C37172EF}" type="parTrans" cxnId="{94E67E51-EB0B-40F0-B1A9-20AD48C1C7F1}">
      <dgm:prSet/>
      <dgm:spPr/>
      <dgm:t>
        <a:bodyPr/>
        <a:lstStyle/>
        <a:p>
          <a:endParaRPr lang="ru-RU" i="0"/>
        </a:p>
      </dgm:t>
    </dgm:pt>
    <dgm:pt modelId="{7D2C4ECD-4129-4E43-BABE-C7B082591D87}" type="sibTrans" cxnId="{94E67E51-EB0B-40F0-B1A9-20AD48C1C7F1}">
      <dgm:prSet/>
      <dgm:spPr/>
      <dgm:t>
        <a:bodyPr/>
        <a:lstStyle/>
        <a:p>
          <a:endParaRPr lang="ru-RU" i="0"/>
        </a:p>
      </dgm:t>
    </dgm:pt>
    <dgm:pt modelId="{99AB921D-CF0C-4873-A9A2-F1DFA3D0287B}">
      <dgm:prSet phldrT="[Текст]" custT="1"/>
      <dgm:spPr/>
      <dgm:t>
        <a:bodyPr/>
        <a:lstStyle/>
        <a:p>
          <a:r>
            <a:rPr kumimoji="0" lang="ru-RU" sz="1400" i="0" dirty="0" smtClean="0">
              <a:solidFill>
                <a:srgbClr val="002060"/>
              </a:solidFill>
            </a:rPr>
            <a:t>Реализация </a:t>
          </a:r>
          <a:r>
            <a:rPr kumimoji="0" lang="ru-RU" sz="1400" i="0" dirty="0" smtClean="0">
              <a:solidFill>
                <a:srgbClr val="002060"/>
              </a:solidFill>
            </a:rPr>
            <a:t>практики за счёт </a:t>
          </a:r>
          <a:r>
            <a:rPr kumimoji="0" lang="ru-RU" sz="1400" i="0" dirty="0" err="1" smtClean="0">
              <a:solidFill>
                <a:srgbClr val="002060"/>
              </a:solidFill>
            </a:rPr>
            <a:t>Грантовых</a:t>
          </a:r>
          <a:r>
            <a:rPr kumimoji="0" lang="ru-RU" sz="1400" i="0" dirty="0" smtClean="0">
              <a:solidFill>
                <a:srgbClr val="002060"/>
              </a:solidFill>
            </a:rPr>
            <a:t> средств и внебюджетных </a:t>
          </a:r>
          <a:r>
            <a:rPr kumimoji="0" lang="ru-RU" sz="1400" i="0" dirty="0" smtClean="0">
              <a:solidFill>
                <a:srgbClr val="002060"/>
              </a:solidFill>
            </a:rPr>
            <a:t>поступлений.</a:t>
          </a:r>
          <a:endParaRPr lang="ru-RU" sz="1400" i="0" dirty="0">
            <a:solidFill>
              <a:srgbClr val="002060"/>
            </a:solidFill>
          </a:endParaRPr>
        </a:p>
      </dgm:t>
    </dgm:pt>
    <dgm:pt modelId="{46379350-2834-43E7-B756-7F2AC976D109}" type="parTrans" cxnId="{AF16DEA2-04D6-43E8-AB57-B5A85972BE34}">
      <dgm:prSet/>
      <dgm:spPr/>
      <dgm:t>
        <a:bodyPr/>
        <a:lstStyle/>
        <a:p>
          <a:endParaRPr lang="ru-RU" i="0"/>
        </a:p>
      </dgm:t>
    </dgm:pt>
    <dgm:pt modelId="{BE722104-B942-40C3-884C-5E3481BDD6B7}" type="sibTrans" cxnId="{AF16DEA2-04D6-43E8-AB57-B5A85972BE34}">
      <dgm:prSet/>
      <dgm:spPr/>
      <dgm:t>
        <a:bodyPr/>
        <a:lstStyle/>
        <a:p>
          <a:endParaRPr lang="ru-RU" i="0"/>
        </a:p>
      </dgm:t>
    </dgm:pt>
    <dgm:pt modelId="{7EA5794F-8747-4B6F-AF96-9F8C84079A6F}">
      <dgm:prSet phldrT="[Текст]" custT="1"/>
      <dgm:spPr/>
      <dgm:t>
        <a:bodyPr/>
        <a:lstStyle/>
        <a:p>
          <a:r>
            <a:rPr kumimoji="0" lang="ru-RU" sz="2300" b="1" i="0" baseline="0" dirty="0" smtClean="0"/>
            <a:t>Информационные</a:t>
          </a:r>
          <a:endParaRPr lang="ru-RU" sz="2300" b="1" i="0" baseline="0" dirty="0"/>
        </a:p>
      </dgm:t>
    </dgm:pt>
    <dgm:pt modelId="{084AF11B-4BD0-424E-9DB5-1FA1703BFB09}" type="parTrans" cxnId="{1A27988C-7966-4477-8155-1F02040F5177}">
      <dgm:prSet/>
      <dgm:spPr/>
      <dgm:t>
        <a:bodyPr/>
        <a:lstStyle/>
        <a:p>
          <a:endParaRPr lang="ru-RU" i="0"/>
        </a:p>
      </dgm:t>
    </dgm:pt>
    <dgm:pt modelId="{69A6C438-F8EC-4251-8E12-7F853936E25B}" type="sibTrans" cxnId="{1A27988C-7966-4477-8155-1F02040F5177}">
      <dgm:prSet/>
      <dgm:spPr/>
      <dgm:t>
        <a:bodyPr/>
        <a:lstStyle/>
        <a:p>
          <a:endParaRPr lang="ru-RU" i="0"/>
        </a:p>
      </dgm:t>
    </dgm:pt>
    <dgm:pt modelId="{1EDA2D99-ACDB-4092-8FDE-B072265B61F7}">
      <dgm:prSet phldrT="[Текст]" custT="1"/>
      <dgm:spPr/>
      <dgm:t>
        <a:bodyPr/>
        <a:lstStyle/>
        <a:p>
          <a:r>
            <a:rPr kumimoji="0" lang="ru-RU" sz="1400" i="0" dirty="0" smtClean="0">
              <a:solidFill>
                <a:srgbClr val="002060"/>
              </a:solidFill>
            </a:rPr>
            <a:t>Городское </a:t>
          </a:r>
          <a:r>
            <a:rPr kumimoji="0" lang="ru-RU" sz="1400" i="0" dirty="0" smtClean="0">
              <a:solidFill>
                <a:srgbClr val="002060"/>
              </a:solidFill>
            </a:rPr>
            <a:t>телевидение «</a:t>
          </a:r>
          <a:r>
            <a:rPr kumimoji="0" lang="ru-RU" sz="1400" i="0" dirty="0" err="1" smtClean="0">
              <a:solidFill>
                <a:srgbClr val="002060"/>
              </a:solidFill>
            </a:rPr>
            <a:t>ОТВ-Снежинск</a:t>
          </a:r>
          <a:r>
            <a:rPr kumimoji="0" lang="ru-RU" sz="1400" i="0" dirty="0" smtClean="0">
              <a:solidFill>
                <a:srgbClr val="002060"/>
              </a:solidFill>
            </a:rPr>
            <a:t>», «Страна РОСАТОМ ТВ», официальные сайты организаций-участников Проекта, пресс-релизы о проведении мероприятия, печатная </a:t>
          </a:r>
          <a:r>
            <a:rPr kumimoji="0" lang="ru-RU" sz="1400" i="0" dirty="0" smtClean="0">
              <a:solidFill>
                <a:srgbClr val="002060"/>
              </a:solidFill>
            </a:rPr>
            <a:t>реклама.</a:t>
          </a:r>
          <a:endParaRPr lang="ru-RU" sz="1400" i="0" dirty="0">
            <a:solidFill>
              <a:srgbClr val="002060"/>
            </a:solidFill>
          </a:endParaRPr>
        </a:p>
      </dgm:t>
    </dgm:pt>
    <dgm:pt modelId="{544EA358-3CB0-4E83-82CB-C4F3582DB67F}" type="parTrans" cxnId="{7F127860-FFE6-4B8A-852A-910C2AE7B3C2}">
      <dgm:prSet/>
      <dgm:spPr/>
      <dgm:t>
        <a:bodyPr/>
        <a:lstStyle/>
        <a:p>
          <a:endParaRPr lang="ru-RU" i="0"/>
        </a:p>
      </dgm:t>
    </dgm:pt>
    <dgm:pt modelId="{A61E0A00-9A7C-480A-8C89-F4420040E746}" type="sibTrans" cxnId="{7F127860-FFE6-4B8A-852A-910C2AE7B3C2}">
      <dgm:prSet/>
      <dgm:spPr/>
      <dgm:t>
        <a:bodyPr/>
        <a:lstStyle/>
        <a:p>
          <a:endParaRPr lang="ru-RU" i="0"/>
        </a:p>
      </dgm:t>
    </dgm:pt>
    <dgm:pt modelId="{D1D5A972-BD03-4D39-BDA9-55BE85311B56}" type="pres">
      <dgm:prSet presAssocID="{82850979-ED0B-43B1-A246-6EFB940C58E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105BE92-2146-4604-93E7-3BB129C7F34E}" type="pres">
      <dgm:prSet presAssocID="{59AB52CC-3BC5-4414-AC8E-64C07D817B90}" presName="linNode" presStyleCnt="0"/>
      <dgm:spPr/>
    </dgm:pt>
    <dgm:pt modelId="{AC736F8D-C540-4D3F-92E8-59291EE31A9F}" type="pres">
      <dgm:prSet presAssocID="{59AB52CC-3BC5-4414-AC8E-64C07D817B90}" presName="parentShp" presStyleLbl="node1" presStyleIdx="0" presStyleCnt="2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95A0B-9D8A-4EC4-98C0-AC0BEBBD87E4}" type="pres">
      <dgm:prSet presAssocID="{59AB52CC-3BC5-4414-AC8E-64C07D817B90}" presName="childShp" presStyleLbl="bgAccFollowNode1" presStyleIdx="0" presStyleCnt="2" custLinFactNeighborX="1648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3D617-6758-4AF6-950E-508EA1169C0D}" type="pres">
      <dgm:prSet presAssocID="{7D2C4ECD-4129-4E43-BABE-C7B082591D87}" presName="spacing" presStyleCnt="0"/>
      <dgm:spPr/>
    </dgm:pt>
    <dgm:pt modelId="{6F907CA3-7005-4407-A43B-11623301F4A8}" type="pres">
      <dgm:prSet presAssocID="{7EA5794F-8747-4B6F-AF96-9F8C84079A6F}" presName="linNode" presStyleCnt="0"/>
      <dgm:spPr/>
    </dgm:pt>
    <dgm:pt modelId="{62125009-F9FE-41AA-8399-24B96A65B9FD}" type="pres">
      <dgm:prSet presAssocID="{7EA5794F-8747-4B6F-AF96-9F8C84079A6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A8495-BC28-40A0-A363-50429EFCF922}" type="pres">
      <dgm:prSet presAssocID="{7EA5794F-8747-4B6F-AF96-9F8C84079A6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16DEA2-04D6-43E8-AB57-B5A85972BE34}" srcId="{59AB52CC-3BC5-4414-AC8E-64C07D817B90}" destId="{99AB921D-CF0C-4873-A9A2-F1DFA3D0287B}" srcOrd="0" destOrd="0" parTransId="{46379350-2834-43E7-B756-7F2AC976D109}" sibTransId="{BE722104-B942-40C3-884C-5E3481BDD6B7}"/>
    <dgm:cxn modelId="{CED4A7F4-D469-4B23-B9E7-BF8B2947B210}" type="presOf" srcId="{99AB921D-CF0C-4873-A9A2-F1DFA3D0287B}" destId="{06C95A0B-9D8A-4EC4-98C0-AC0BEBBD87E4}" srcOrd="0" destOrd="0" presId="urn:microsoft.com/office/officeart/2005/8/layout/vList6"/>
    <dgm:cxn modelId="{854F5996-A9F1-4C27-99AD-3AD6E62C3FC3}" type="presOf" srcId="{7EA5794F-8747-4B6F-AF96-9F8C84079A6F}" destId="{62125009-F9FE-41AA-8399-24B96A65B9FD}" srcOrd="0" destOrd="0" presId="urn:microsoft.com/office/officeart/2005/8/layout/vList6"/>
    <dgm:cxn modelId="{383DEB16-A0BB-48F2-8864-453FD1F304AF}" type="presOf" srcId="{82850979-ED0B-43B1-A246-6EFB940C58E6}" destId="{D1D5A972-BD03-4D39-BDA9-55BE85311B56}" srcOrd="0" destOrd="0" presId="urn:microsoft.com/office/officeart/2005/8/layout/vList6"/>
    <dgm:cxn modelId="{3BB5201E-AEA6-413D-A41E-4AA0D72F8F3E}" type="presOf" srcId="{1EDA2D99-ACDB-4092-8FDE-B072265B61F7}" destId="{208A8495-BC28-40A0-A363-50429EFCF922}" srcOrd="0" destOrd="0" presId="urn:microsoft.com/office/officeart/2005/8/layout/vList6"/>
    <dgm:cxn modelId="{94E67E51-EB0B-40F0-B1A9-20AD48C1C7F1}" srcId="{82850979-ED0B-43B1-A246-6EFB940C58E6}" destId="{59AB52CC-3BC5-4414-AC8E-64C07D817B90}" srcOrd="0" destOrd="0" parTransId="{B09664FF-BF01-44FE-9EB2-0DD3C37172EF}" sibTransId="{7D2C4ECD-4129-4E43-BABE-C7B082591D87}"/>
    <dgm:cxn modelId="{1A27988C-7966-4477-8155-1F02040F5177}" srcId="{82850979-ED0B-43B1-A246-6EFB940C58E6}" destId="{7EA5794F-8747-4B6F-AF96-9F8C84079A6F}" srcOrd="1" destOrd="0" parTransId="{084AF11B-4BD0-424E-9DB5-1FA1703BFB09}" sibTransId="{69A6C438-F8EC-4251-8E12-7F853936E25B}"/>
    <dgm:cxn modelId="{CCF2C572-1BB4-4CC6-97F8-C85316BFA7D0}" type="presOf" srcId="{59AB52CC-3BC5-4414-AC8E-64C07D817B90}" destId="{AC736F8D-C540-4D3F-92E8-59291EE31A9F}" srcOrd="0" destOrd="0" presId="urn:microsoft.com/office/officeart/2005/8/layout/vList6"/>
    <dgm:cxn modelId="{7F127860-FFE6-4B8A-852A-910C2AE7B3C2}" srcId="{7EA5794F-8747-4B6F-AF96-9F8C84079A6F}" destId="{1EDA2D99-ACDB-4092-8FDE-B072265B61F7}" srcOrd="0" destOrd="0" parTransId="{544EA358-3CB0-4E83-82CB-C4F3582DB67F}" sibTransId="{A61E0A00-9A7C-480A-8C89-F4420040E746}"/>
    <dgm:cxn modelId="{187BAA28-F015-4014-A43B-D5A67D6CC2E6}" type="presParOf" srcId="{D1D5A972-BD03-4D39-BDA9-55BE85311B56}" destId="{E105BE92-2146-4604-93E7-3BB129C7F34E}" srcOrd="0" destOrd="0" presId="urn:microsoft.com/office/officeart/2005/8/layout/vList6"/>
    <dgm:cxn modelId="{14554B61-94B7-4427-BCE0-4327A5C99CB1}" type="presParOf" srcId="{E105BE92-2146-4604-93E7-3BB129C7F34E}" destId="{AC736F8D-C540-4D3F-92E8-59291EE31A9F}" srcOrd="0" destOrd="0" presId="urn:microsoft.com/office/officeart/2005/8/layout/vList6"/>
    <dgm:cxn modelId="{75F3B3AF-4564-4802-834C-382CB678ACAA}" type="presParOf" srcId="{E105BE92-2146-4604-93E7-3BB129C7F34E}" destId="{06C95A0B-9D8A-4EC4-98C0-AC0BEBBD87E4}" srcOrd="1" destOrd="0" presId="urn:microsoft.com/office/officeart/2005/8/layout/vList6"/>
    <dgm:cxn modelId="{534C97FC-6BD7-4E34-B227-1CF754DB3803}" type="presParOf" srcId="{D1D5A972-BD03-4D39-BDA9-55BE85311B56}" destId="{9053D617-6758-4AF6-950E-508EA1169C0D}" srcOrd="1" destOrd="0" presId="urn:microsoft.com/office/officeart/2005/8/layout/vList6"/>
    <dgm:cxn modelId="{F87CA160-ACD7-451A-83D3-C55C2E25455B}" type="presParOf" srcId="{D1D5A972-BD03-4D39-BDA9-55BE85311B56}" destId="{6F907CA3-7005-4407-A43B-11623301F4A8}" srcOrd="2" destOrd="0" presId="urn:microsoft.com/office/officeart/2005/8/layout/vList6"/>
    <dgm:cxn modelId="{A61E2D32-71EB-451D-8892-6C7FF6EF7DC1}" type="presParOf" srcId="{6F907CA3-7005-4407-A43B-11623301F4A8}" destId="{62125009-F9FE-41AA-8399-24B96A65B9FD}" srcOrd="0" destOrd="0" presId="urn:microsoft.com/office/officeart/2005/8/layout/vList6"/>
    <dgm:cxn modelId="{50113FBB-BC70-42DD-9EF4-11A833EF2902}" type="presParOf" srcId="{6F907CA3-7005-4407-A43B-11623301F4A8}" destId="{208A8495-BC28-40A0-A363-50429EFCF92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5A90408-DAE1-4F90-88A4-27AE0612E94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008BA8C-43A7-4F64-B3F2-86260C886D5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1" dirty="0" smtClean="0">
              <a:solidFill>
                <a:schemeClr val="tx2"/>
              </a:solidFill>
              <a:cs typeface="Arial" pitchFamily="34" charset="0"/>
            </a:rPr>
            <a:t>Привлечение большего числа участников и социальных партнёров к разработке и реализации </a:t>
          </a:r>
          <a:r>
            <a:rPr kumimoji="0" lang="ru-RU" sz="1800" b="1" dirty="0" smtClean="0">
              <a:solidFill>
                <a:schemeClr val="tx2"/>
              </a:solidFill>
              <a:cs typeface="Arial" pitchFamily="34" charset="0"/>
            </a:rPr>
            <a:t>практики.</a:t>
          </a:r>
          <a:endParaRPr kumimoji="0" lang="ru-RU" sz="1800" b="1" dirty="0" smtClean="0">
            <a:solidFill>
              <a:schemeClr val="tx2"/>
            </a:solidFill>
            <a:cs typeface="Arial" pitchFamily="34" charset="0"/>
          </a:endParaRPr>
        </a:p>
        <a:p>
          <a:pPr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tx2"/>
            </a:solidFill>
          </a:endParaRPr>
        </a:p>
      </dgm:t>
    </dgm:pt>
    <dgm:pt modelId="{80F514DF-3236-421F-8FCE-C53D15BB06F8}" type="parTrans" cxnId="{E865134E-2E6B-4CE3-8B29-539268CB47A8}">
      <dgm:prSet/>
      <dgm:spPr/>
      <dgm:t>
        <a:bodyPr/>
        <a:lstStyle/>
        <a:p>
          <a:endParaRPr lang="ru-RU"/>
        </a:p>
      </dgm:t>
    </dgm:pt>
    <dgm:pt modelId="{56152CB4-4C75-485E-AB7F-08C5C13228AB}" type="sibTrans" cxnId="{E865134E-2E6B-4CE3-8B29-539268CB47A8}">
      <dgm:prSet/>
      <dgm:spPr/>
      <dgm:t>
        <a:bodyPr/>
        <a:lstStyle/>
        <a:p>
          <a:endParaRPr lang="ru-RU"/>
        </a:p>
      </dgm:t>
    </dgm:pt>
    <dgm:pt modelId="{2275B6ED-1D1D-4330-B2EF-024B872351B0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1" dirty="0" smtClean="0">
              <a:solidFill>
                <a:schemeClr val="tx2"/>
              </a:solidFill>
              <a:cs typeface="Arial" pitchFamily="34" charset="0"/>
            </a:rPr>
            <a:t>Организация сетевого межрегионального взаимодействия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1" dirty="0" smtClean="0">
              <a:solidFill>
                <a:schemeClr val="tx2"/>
              </a:solidFill>
              <a:cs typeface="Arial" pitchFamily="34" charset="0"/>
            </a:rPr>
            <a:t>с целью образования и обмена </a:t>
          </a:r>
          <a:r>
            <a:rPr kumimoji="0" lang="ru-RU" sz="1800" b="1" dirty="0" smtClean="0">
              <a:solidFill>
                <a:schemeClr val="tx2"/>
              </a:solidFill>
              <a:cs typeface="Arial" pitchFamily="34" charset="0"/>
            </a:rPr>
            <a:t>опытом.</a:t>
          </a:r>
          <a:endParaRPr kumimoji="0" lang="ru-RU" sz="1800" b="1" dirty="0" smtClean="0">
            <a:solidFill>
              <a:schemeClr val="tx2"/>
            </a:solidFill>
            <a:cs typeface="Arial" pitchFamily="34" charset="0"/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tx2"/>
            </a:solidFill>
          </a:endParaRPr>
        </a:p>
      </dgm:t>
    </dgm:pt>
    <dgm:pt modelId="{D17D0F16-8364-4E76-B49C-0F36DB99B6C3}" type="parTrans" cxnId="{BD91FA25-DAA8-4DC5-B627-6C13791B6DFA}">
      <dgm:prSet/>
      <dgm:spPr/>
      <dgm:t>
        <a:bodyPr/>
        <a:lstStyle/>
        <a:p>
          <a:endParaRPr lang="ru-RU"/>
        </a:p>
      </dgm:t>
    </dgm:pt>
    <dgm:pt modelId="{7E8938A2-4318-428D-B0E6-3170B60CA2E0}" type="sibTrans" cxnId="{BD91FA25-DAA8-4DC5-B627-6C13791B6DFA}">
      <dgm:prSet/>
      <dgm:spPr/>
      <dgm:t>
        <a:bodyPr/>
        <a:lstStyle/>
        <a:p>
          <a:endParaRPr lang="ru-RU"/>
        </a:p>
      </dgm:t>
    </dgm:pt>
    <dgm:pt modelId="{16A28204-042C-42FC-B759-E255D2FD792B}" type="pres">
      <dgm:prSet presAssocID="{F5A90408-DAE1-4F90-88A4-27AE0612E94E}" presName="compositeShape" presStyleCnt="0">
        <dgm:presLayoutVars>
          <dgm:dir/>
          <dgm:resizeHandles/>
        </dgm:presLayoutVars>
      </dgm:prSet>
      <dgm:spPr/>
    </dgm:pt>
    <dgm:pt modelId="{607115FA-D1C0-44EE-96FD-CC7E097E6A05}" type="pres">
      <dgm:prSet presAssocID="{F5A90408-DAE1-4F90-88A4-27AE0612E94E}" presName="pyramid" presStyleLbl="node1" presStyleIdx="0" presStyleCnt="1" custScaleX="100001" custScaleY="80000" custLinFactX="-10833" custLinFactNeighborX="-100000" custLinFactNeighborY="-3333"/>
      <dgm:spPr/>
    </dgm:pt>
    <dgm:pt modelId="{82533BCC-28EF-4906-A460-26C24E085658}" type="pres">
      <dgm:prSet presAssocID="{F5A90408-DAE1-4F90-88A4-27AE0612E94E}" presName="theList" presStyleCnt="0"/>
      <dgm:spPr/>
    </dgm:pt>
    <dgm:pt modelId="{D56C6A95-8894-4047-B0FA-CB7B3CB765F2}" type="pres">
      <dgm:prSet presAssocID="{B008BA8C-43A7-4F64-B3F2-86260C886D5F}" presName="aNode" presStyleLbl="fgAcc1" presStyleIdx="0" presStyleCnt="2" custScaleX="476923" custLinFactNeighborX="33333" custLinFactNeighborY="-75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6ECC2-2023-407D-B488-447FB7593D27}" type="pres">
      <dgm:prSet presAssocID="{B008BA8C-43A7-4F64-B3F2-86260C886D5F}" presName="aSpace" presStyleCnt="0"/>
      <dgm:spPr/>
    </dgm:pt>
    <dgm:pt modelId="{E512B983-D13A-479C-BFAD-3099C7FBE2BE}" type="pres">
      <dgm:prSet presAssocID="{2275B6ED-1D1D-4330-B2EF-024B872351B0}" presName="aNode" presStyleLbl="fgAcc1" presStyleIdx="1" presStyleCnt="2" custScaleX="471795" custLinFactNeighborX="35898" custLinFactNeighborY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040D3-B58F-4F10-889A-AAB24CF835B3}" type="pres">
      <dgm:prSet presAssocID="{2275B6ED-1D1D-4330-B2EF-024B872351B0}" presName="aSpace" presStyleCnt="0"/>
      <dgm:spPr/>
    </dgm:pt>
  </dgm:ptLst>
  <dgm:cxnLst>
    <dgm:cxn modelId="{C1C1D71E-48C6-489D-8EB7-EB60CD685B46}" type="presOf" srcId="{F5A90408-DAE1-4F90-88A4-27AE0612E94E}" destId="{16A28204-042C-42FC-B759-E255D2FD792B}" srcOrd="0" destOrd="0" presId="urn:microsoft.com/office/officeart/2005/8/layout/pyramid2"/>
    <dgm:cxn modelId="{AF9EA586-2FBF-40F4-92EB-FDF60AB06A42}" type="presOf" srcId="{2275B6ED-1D1D-4330-B2EF-024B872351B0}" destId="{E512B983-D13A-479C-BFAD-3099C7FBE2BE}" srcOrd="0" destOrd="0" presId="urn:microsoft.com/office/officeart/2005/8/layout/pyramid2"/>
    <dgm:cxn modelId="{E865134E-2E6B-4CE3-8B29-539268CB47A8}" srcId="{F5A90408-DAE1-4F90-88A4-27AE0612E94E}" destId="{B008BA8C-43A7-4F64-B3F2-86260C886D5F}" srcOrd="0" destOrd="0" parTransId="{80F514DF-3236-421F-8FCE-C53D15BB06F8}" sibTransId="{56152CB4-4C75-485E-AB7F-08C5C13228AB}"/>
    <dgm:cxn modelId="{92B2E262-3D3B-48C7-AC53-DBB15AF737A3}" type="presOf" srcId="{B008BA8C-43A7-4F64-B3F2-86260C886D5F}" destId="{D56C6A95-8894-4047-B0FA-CB7B3CB765F2}" srcOrd="0" destOrd="0" presId="urn:microsoft.com/office/officeart/2005/8/layout/pyramid2"/>
    <dgm:cxn modelId="{BD91FA25-DAA8-4DC5-B627-6C13791B6DFA}" srcId="{F5A90408-DAE1-4F90-88A4-27AE0612E94E}" destId="{2275B6ED-1D1D-4330-B2EF-024B872351B0}" srcOrd="1" destOrd="0" parTransId="{D17D0F16-8364-4E76-B49C-0F36DB99B6C3}" sibTransId="{7E8938A2-4318-428D-B0E6-3170B60CA2E0}"/>
    <dgm:cxn modelId="{C50DA8DC-910A-409D-88DA-9EE2AA28EE2A}" type="presParOf" srcId="{16A28204-042C-42FC-B759-E255D2FD792B}" destId="{607115FA-D1C0-44EE-96FD-CC7E097E6A05}" srcOrd="0" destOrd="0" presId="urn:microsoft.com/office/officeart/2005/8/layout/pyramid2"/>
    <dgm:cxn modelId="{74194621-BA9C-4842-881D-0C0C207C975C}" type="presParOf" srcId="{16A28204-042C-42FC-B759-E255D2FD792B}" destId="{82533BCC-28EF-4906-A460-26C24E085658}" srcOrd="1" destOrd="0" presId="urn:microsoft.com/office/officeart/2005/8/layout/pyramid2"/>
    <dgm:cxn modelId="{0235D9B3-D038-425D-B441-8FE5284E3F0F}" type="presParOf" srcId="{82533BCC-28EF-4906-A460-26C24E085658}" destId="{D56C6A95-8894-4047-B0FA-CB7B3CB765F2}" srcOrd="0" destOrd="0" presId="urn:microsoft.com/office/officeart/2005/8/layout/pyramid2"/>
    <dgm:cxn modelId="{4F18DB7D-5E8D-4E98-9F08-55C3538AE5A3}" type="presParOf" srcId="{82533BCC-28EF-4906-A460-26C24E085658}" destId="{0276ECC2-2023-407D-B488-447FB7593D27}" srcOrd="1" destOrd="0" presId="urn:microsoft.com/office/officeart/2005/8/layout/pyramid2"/>
    <dgm:cxn modelId="{1F24628C-C097-45DE-99F4-FAEBC5B03F1A}" type="presParOf" srcId="{82533BCC-28EF-4906-A460-26C24E085658}" destId="{E512B983-D13A-479C-BFAD-3099C7FBE2BE}" srcOrd="2" destOrd="0" presId="urn:microsoft.com/office/officeart/2005/8/layout/pyramid2"/>
    <dgm:cxn modelId="{057C50B5-B1D4-49F2-A582-7828D0D3FEDE}" type="presParOf" srcId="{82533BCC-28EF-4906-A460-26C24E085658}" destId="{F5F040D3-B58F-4F10-889A-AAB24CF835B3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887C274-CCA2-442F-A3D7-E9E93215018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F91A98-527F-4F75-9A17-49599777836D}">
      <dgm:prSet phldrT="[Текст]" custT="1"/>
      <dgm:spPr/>
      <dgm:t>
        <a:bodyPr/>
        <a:lstStyle/>
        <a:p>
          <a:r>
            <a:rPr lang="ru-RU" sz="2000" b="1" dirty="0" smtClean="0"/>
            <a:t>Дети </a:t>
          </a:r>
          <a:endParaRPr lang="ru-RU" sz="2000" b="1" dirty="0"/>
        </a:p>
      </dgm:t>
    </dgm:pt>
    <dgm:pt modelId="{866A8851-EA49-4781-85DD-6076500F5CDA}" type="parTrans" cxnId="{87C90A93-1ABE-40A5-B880-55795720D9F6}">
      <dgm:prSet/>
      <dgm:spPr/>
      <dgm:t>
        <a:bodyPr/>
        <a:lstStyle/>
        <a:p>
          <a:endParaRPr lang="ru-RU"/>
        </a:p>
      </dgm:t>
    </dgm:pt>
    <dgm:pt modelId="{2E060368-3B71-4271-9A98-C152C298B2EF}" type="sibTrans" cxnId="{87C90A93-1ABE-40A5-B880-55795720D9F6}">
      <dgm:prSet/>
      <dgm:spPr/>
      <dgm:t>
        <a:bodyPr/>
        <a:lstStyle/>
        <a:p>
          <a:endParaRPr lang="ru-RU"/>
        </a:p>
      </dgm:t>
    </dgm:pt>
    <dgm:pt modelId="{939909D2-3217-4BD9-A70C-2BF2B6225E9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активные участники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E6850E0D-76E4-4AA3-B76B-4B24A6CBFF98}" type="parTrans" cxnId="{786F33A9-046C-40E5-AAF4-923E4C5B1D65}">
      <dgm:prSet/>
      <dgm:spPr/>
      <dgm:t>
        <a:bodyPr/>
        <a:lstStyle/>
        <a:p>
          <a:endParaRPr lang="ru-RU"/>
        </a:p>
      </dgm:t>
    </dgm:pt>
    <dgm:pt modelId="{508A9310-AC28-40F4-8FC5-B0D9F42ADEEB}" type="sibTrans" cxnId="{786F33A9-046C-40E5-AAF4-923E4C5B1D65}">
      <dgm:prSet/>
      <dgm:spPr/>
      <dgm:t>
        <a:bodyPr/>
        <a:lstStyle/>
        <a:p>
          <a:endParaRPr lang="ru-RU"/>
        </a:p>
      </dgm:t>
    </dgm:pt>
    <dgm:pt modelId="{98691921-D0D6-410B-9B1A-8925BCE4E7A0}">
      <dgm:prSet phldrT="[Текст]" custT="1"/>
      <dgm:spPr/>
      <dgm:t>
        <a:bodyPr/>
        <a:lstStyle/>
        <a:p>
          <a:r>
            <a:rPr lang="ru-RU" sz="2000" b="1" dirty="0" smtClean="0"/>
            <a:t>Родители </a:t>
          </a:r>
          <a:endParaRPr lang="ru-RU" sz="2000" b="1" dirty="0"/>
        </a:p>
      </dgm:t>
    </dgm:pt>
    <dgm:pt modelId="{DC7CF081-DF9B-4832-90A0-67E22DDDE678}" type="parTrans" cxnId="{594F1E45-15FE-4201-8561-E63B319D79E3}">
      <dgm:prSet/>
      <dgm:spPr/>
      <dgm:t>
        <a:bodyPr/>
        <a:lstStyle/>
        <a:p>
          <a:endParaRPr lang="ru-RU"/>
        </a:p>
      </dgm:t>
    </dgm:pt>
    <dgm:pt modelId="{E3BFC106-60BE-41C6-8ABA-596EE250B66A}" type="sibTrans" cxnId="{594F1E45-15FE-4201-8561-E63B319D79E3}">
      <dgm:prSet/>
      <dgm:spPr/>
      <dgm:t>
        <a:bodyPr/>
        <a:lstStyle/>
        <a:p>
          <a:endParaRPr lang="ru-RU"/>
        </a:p>
      </dgm:t>
    </dgm:pt>
    <dgm:pt modelId="{44CBCE87-73CC-459C-81D4-7D2512AF5E1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сотрудничество, содействие, партнерство со своим ребёнком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A6EB2B5D-E050-48B2-9C41-E9BBD9755794}" type="parTrans" cxnId="{5AE8A341-40C9-4718-81F4-4FC420357208}">
      <dgm:prSet/>
      <dgm:spPr/>
      <dgm:t>
        <a:bodyPr/>
        <a:lstStyle/>
        <a:p>
          <a:endParaRPr lang="ru-RU"/>
        </a:p>
      </dgm:t>
    </dgm:pt>
    <dgm:pt modelId="{C8D32AA2-2A22-4A60-A5E2-B7823CB78AF2}" type="sibTrans" cxnId="{5AE8A341-40C9-4718-81F4-4FC420357208}">
      <dgm:prSet/>
      <dgm:spPr/>
      <dgm:t>
        <a:bodyPr/>
        <a:lstStyle/>
        <a:p>
          <a:endParaRPr lang="ru-RU"/>
        </a:p>
      </dgm:t>
    </dgm:pt>
    <dgm:pt modelId="{34CCB79C-2C22-4254-9316-133D8F7302C0}">
      <dgm:prSet phldrT="[Текст]" custT="1"/>
      <dgm:spPr/>
      <dgm:t>
        <a:bodyPr/>
        <a:lstStyle/>
        <a:p>
          <a:r>
            <a:rPr lang="ru-RU" sz="2000" b="1" dirty="0" smtClean="0"/>
            <a:t>Педагоги </a:t>
          </a:r>
          <a:endParaRPr lang="ru-RU" sz="2000" b="1" dirty="0"/>
        </a:p>
      </dgm:t>
    </dgm:pt>
    <dgm:pt modelId="{A76614FC-5EEF-4F72-82A2-6F219277463B}" type="parTrans" cxnId="{33675E56-D192-47CB-AEC2-39552613763D}">
      <dgm:prSet/>
      <dgm:spPr/>
      <dgm:t>
        <a:bodyPr/>
        <a:lstStyle/>
        <a:p>
          <a:endParaRPr lang="ru-RU"/>
        </a:p>
      </dgm:t>
    </dgm:pt>
    <dgm:pt modelId="{7614D8A3-EBD8-4301-95AA-41B4A9DFF0FF}" type="sibTrans" cxnId="{33675E56-D192-47CB-AEC2-39552613763D}">
      <dgm:prSet/>
      <dgm:spPr/>
      <dgm:t>
        <a:bodyPr/>
        <a:lstStyle/>
        <a:p>
          <a:endParaRPr lang="ru-RU"/>
        </a:p>
      </dgm:t>
    </dgm:pt>
    <dgm:pt modelId="{AC9CE091-2F48-403A-A15A-8A468820B8B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партнёры, энтузиасты, специалисты, организаторы, руководители, координаторы, эксперты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DB95B908-6C12-4C41-B2CC-4BEF06830964}" type="parTrans" cxnId="{C7968470-B293-4C15-9183-59C4E0B87980}">
      <dgm:prSet/>
      <dgm:spPr/>
      <dgm:t>
        <a:bodyPr/>
        <a:lstStyle/>
        <a:p>
          <a:endParaRPr lang="ru-RU"/>
        </a:p>
      </dgm:t>
    </dgm:pt>
    <dgm:pt modelId="{077F37FF-69D6-470E-ACC8-82801EA4AE84}" type="sibTrans" cxnId="{C7968470-B293-4C15-9183-59C4E0B87980}">
      <dgm:prSet/>
      <dgm:spPr/>
      <dgm:t>
        <a:bodyPr/>
        <a:lstStyle/>
        <a:p>
          <a:endParaRPr lang="ru-RU"/>
        </a:p>
      </dgm:t>
    </dgm:pt>
    <dgm:pt modelId="{9D230BC8-9CE3-40D9-ADD0-70040D814BE0}">
      <dgm:prSet custT="1"/>
      <dgm:spPr/>
      <dgm:t>
        <a:bodyPr/>
        <a:lstStyle/>
        <a:p>
          <a:r>
            <a:rPr lang="ru-RU" sz="1600" b="1" dirty="0" smtClean="0"/>
            <a:t>Социальные партнёры </a:t>
          </a:r>
          <a:endParaRPr lang="ru-RU" sz="1600" b="1" dirty="0"/>
        </a:p>
      </dgm:t>
    </dgm:pt>
    <dgm:pt modelId="{D7D5BB68-82E2-4AEC-BF21-9EBBCDACF891}" type="parTrans" cxnId="{60CB8D04-15DE-428D-862A-DD3D3AA48425}">
      <dgm:prSet/>
      <dgm:spPr/>
      <dgm:t>
        <a:bodyPr/>
        <a:lstStyle/>
        <a:p>
          <a:endParaRPr lang="ru-RU"/>
        </a:p>
      </dgm:t>
    </dgm:pt>
    <dgm:pt modelId="{7227F6F9-9502-4BAA-9EF7-CA46B0ABB73C}" type="sibTrans" cxnId="{60CB8D04-15DE-428D-862A-DD3D3AA48425}">
      <dgm:prSet/>
      <dgm:spPr/>
      <dgm:t>
        <a:bodyPr/>
        <a:lstStyle/>
        <a:p>
          <a:endParaRPr lang="ru-RU"/>
        </a:p>
      </dgm:t>
    </dgm:pt>
    <dgm:pt modelId="{3F7487CD-75BE-49F9-A634-CD50DCCA67BB}">
      <dgm:prSet custT="1"/>
      <dgm:spPr/>
      <dgm:t>
        <a:bodyPr/>
        <a:lstStyle/>
        <a:p>
          <a:r>
            <a:rPr lang="ru-RU" sz="1200" b="1" smtClean="0">
              <a:solidFill>
                <a:schemeClr val="tx2">
                  <a:lumMod val="75000"/>
                </a:schemeClr>
              </a:solidFill>
            </a:rPr>
            <a:t>кураторы, наставники, жюри, спонсоры</a:t>
          </a:r>
          <a:endParaRPr lang="ru-RU" sz="1200" b="1">
            <a:solidFill>
              <a:schemeClr val="tx2">
                <a:lumMod val="75000"/>
              </a:schemeClr>
            </a:solidFill>
          </a:endParaRPr>
        </a:p>
      </dgm:t>
    </dgm:pt>
    <dgm:pt modelId="{42E92263-8794-47A6-8263-B3D2D3FADF44}" type="parTrans" cxnId="{892D2849-9D01-47FB-8658-26B89CE64400}">
      <dgm:prSet/>
      <dgm:spPr/>
      <dgm:t>
        <a:bodyPr/>
        <a:lstStyle/>
        <a:p>
          <a:endParaRPr lang="ru-RU"/>
        </a:p>
      </dgm:t>
    </dgm:pt>
    <dgm:pt modelId="{C681309F-5B64-4A7A-AFA4-4ACD395BE54B}" type="sibTrans" cxnId="{892D2849-9D01-47FB-8658-26B89CE64400}">
      <dgm:prSet/>
      <dgm:spPr/>
      <dgm:t>
        <a:bodyPr/>
        <a:lstStyle/>
        <a:p>
          <a:endParaRPr lang="ru-RU"/>
        </a:p>
      </dgm:t>
    </dgm:pt>
    <dgm:pt modelId="{F6D82772-CA94-426E-9EC9-AAE4276274BB}" type="pres">
      <dgm:prSet presAssocID="{E887C274-CCA2-442F-A3D7-E9E9321501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C06138-BA36-46BB-AB1D-0030D760C64B}" type="pres">
      <dgm:prSet presAssocID="{24F91A98-527F-4F75-9A17-49599777836D}" presName="composite" presStyleCnt="0"/>
      <dgm:spPr/>
    </dgm:pt>
    <dgm:pt modelId="{410A632B-928C-4A4F-A2C2-B341CFF02FF5}" type="pres">
      <dgm:prSet presAssocID="{24F91A98-527F-4F75-9A17-49599777836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CD2CC-F44D-48DD-BEE4-400A9431F6A0}" type="pres">
      <dgm:prSet presAssocID="{24F91A98-527F-4F75-9A17-49599777836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9F654-E9F9-4E3B-A48B-779AEA433050}" type="pres">
      <dgm:prSet presAssocID="{2E060368-3B71-4271-9A98-C152C298B2EF}" presName="space" presStyleCnt="0"/>
      <dgm:spPr/>
    </dgm:pt>
    <dgm:pt modelId="{F12642EF-19EC-415F-8561-717DF880D9D8}" type="pres">
      <dgm:prSet presAssocID="{98691921-D0D6-410B-9B1A-8925BCE4E7A0}" presName="composite" presStyleCnt="0"/>
      <dgm:spPr/>
    </dgm:pt>
    <dgm:pt modelId="{39F64475-7E80-4AA8-AF2E-46A0B4AA67C2}" type="pres">
      <dgm:prSet presAssocID="{98691921-D0D6-410B-9B1A-8925BCE4E7A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9FA48-FBF3-4076-B4E0-26FDFCE71C24}" type="pres">
      <dgm:prSet presAssocID="{98691921-D0D6-410B-9B1A-8925BCE4E7A0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1CE2A-5D29-48E3-A549-AF3A1B9DD740}" type="pres">
      <dgm:prSet presAssocID="{E3BFC106-60BE-41C6-8ABA-596EE250B66A}" presName="space" presStyleCnt="0"/>
      <dgm:spPr/>
    </dgm:pt>
    <dgm:pt modelId="{FA8D8ADA-0121-4D7C-B3D0-27E55F88E2D3}" type="pres">
      <dgm:prSet presAssocID="{34CCB79C-2C22-4254-9316-133D8F7302C0}" presName="composite" presStyleCnt="0"/>
      <dgm:spPr/>
    </dgm:pt>
    <dgm:pt modelId="{E390CDCE-0DC6-4A8F-865F-C171D457B8EA}" type="pres">
      <dgm:prSet presAssocID="{34CCB79C-2C22-4254-9316-133D8F7302C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1DFF3-8A8A-4F24-8E92-6206A69CC983}" type="pres">
      <dgm:prSet presAssocID="{34CCB79C-2C22-4254-9316-133D8F7302C0}" presName="desTx" presStyleLbl="alignAccFollowNode1" presStyleIdx="2" presStyleCnt="4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E4FE3-6BAE-4C52-A031-8D81FE272AD5}" type="pres">
      <dgm:prSet presAssocID="{7614D8A3-EBD8-4301-95AA-41B4A9DFF0FF}" presName="space" presStyleCnt="0"/>
      <dgm:spPr/>
    </dgm:pt>
    <dgm:pt modelId="{757962FA-ED6C-4C2D-B738-502E56346A27}" type="pres">
      <dgm:prSet presAssocID="{9D230BC8-9CE3-40D9-ADD0-70040D814BE0}" presName="composite" presStyleCnt="0"/>
      <dgm:spPr/>
    </dgm:pt>
    <dgm:pt modelId="{7BF3CCBD-8DDC-4F61-813A-599E34584355}" type="pres">
      <dgm:prSet presAssocID="{9D230BC8-9CE3-40D9-ADD0-70040D814BE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F38C7-E744-4CC8-B123-4DFD7BFD3BEE}" type="pres">
      <dgm:prSet presAssocID="{9D230BC8-9CE3-40D9-ADD0-70040D814BE0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4E8ABE-FFBC-482B-A71E-522CB92C405A}" type="presOf" srcId="{9D230BC8-9CE3-40D9-ADD0-70040D814BE0}" destId="{7BF3CCBD-8DDC-4F61-813A-599E34584355}" srcOrd="0" destOrd="0" presId="urn:microsoft.com/office/officeart/2005/8/layout/hList1"/>
    <dgm:cxn modelId="{60CB8D04-15DE-428D-862A-DD3D3AA48425}" srcId="{E887C274-CCA2-442F-A3D7-E9E932150188}" destId="{9D230BC8-9CE3-40D9-ADD0-70040D814BE0}" srcOrd="3" destOrd="0" parTransId="{D7D5BB68-82E2-4AEC-BF21-9EBBCDACF891}" sibTransId="{7227F6F9-9502-4BAA-9EF7-CA46B0ABB73C}"/>
    <dgm:cxn modelId="{786F33A9-046C-40E5-AAF4-923E4C5B1D65}" srcId="{24F91A98-527F-4F75-9A17-49599777836D}" destId="{939909D2-3217-4BD9-A70C-2BF2B6225E9C}" srcOrd="0" destOrd="0" parTransId="{E6850E0D-76E4-4AA3-B76B-4B24A6CBFF98}" sibTransId="{508A9310-AC28-40F4-8FC5-B0D9F42ADEEB}"/>
    <dgm:cxn modelId="{33675E56-D192-47CB-AEC2-39552613763D}" srcId="{E887C274-CCA2-442F-A3D7-E9E932150188}" destId="{34CCB79C-2C22-4254-9316-133D8F7302C0}" srcOrd="2" destOrd="0" parTransId="{A76614FC-5EEF-4F72-82A2-6F219277463B}" sibTransId="{7614D8A3-EBD8-4301-95AA-41B4A9DFF0FF}"/>
    <dgm:cxn modelId="{E38E1065-3D48-43B6-97A7-114CDA161B34}" type="presOf" srcId="{939909D2-3217-4BD9-A70C-2BF2B6225E9C}" destId="{E9BCD2CC-F44D-48DD-BEE4-400A9431F6A0}" srcOrd="0" destOrd="0" presId="urn:microsoft.com/office/officeart/2005/8/layout/hList1"/>
    <dgm:cxn modelId="{5AE8A341-40C9-4718-81F4-4FC420357208}" srcId="{98691921-D0D6-410B-9B1A-8925BCE4E7A0}" destId="{44CBCE87-73CC-459C-81D4-7D2512AF5E19}" srcOrd="0" destOrd="0" parTransId="{A6EB2B5D-E050-48B2-9C41-E9BBD9755794}" sibTransId="{C8D32AA2-2A22-4A60-A5E2-B7823CB78AF2}"/>
    <dgm:cxn modelId="{594F1E45-15FE-4201-8561-E63B319D79E3}" srcId="{E887C274-CCA2-442F-A3D7-E9E932150188}" destId="{98691921-D0D6-410B-9B1A-8925BCE4E7A0}" srcOrd="1" destOrd="0" parTransId="{DC7CF081-DF9B-4832-90A0-67E22DDDE678}" sibTransId="{E3BFC106-60BE-41C6-8ABA-596EE250B66A}"/>
    <dgm:cxn modelId="{C7968470-B293-4C15-9183-59C4E0B87980}" srcId="{34CCB79C-2C22-4254-9316-133D8F7302C0}" destId="{AC9CE091-2F48-403A-A15A-8A468820B8B9}" srcOrd="0" destOrd="0" parTransId="{DB95B908-6C12-4C41-B2CC-4BEF06830964}" sibTransId="{077F37FF-69D6-470E-ACC8-82801EA4AE84}"/>
    <dgm:cxn modelId="{0BB57909-3F4B-4B32-9A26-27A207C49980}" type="presOf" srcId="{3F7487CD-75BE-49F9-A634-CD50DCCA67BB}" destId="{542F38C7-E744-4CC8-B123-4DFD7BFD3BEE}" srcOrd="0" destOrd="0" presId="urn:microsoft.com/office/officeart/2005/8/layout/hList1"/>
    <dgm:cxn modelId="{D969F412-305A-4678-B03E-16A16C790957}" type="presOf" srcId="{34CCB79C-2C22-4254-9316-133D8F7302C0}" destId="{E390CDCE-0DC6-4A8F-865F-C171D457B8EA}" srcOrd="0" destOrd="0" presId="urn:microsoft.com/office/officeart/2005/8/layout/hList1"/>
    <dgm:cxn modelId="{892D2849-9D01-47FB-8658-26B89CE64400}" srcId="{9D230BC8-9CE3-40D9-ADD0-70040D814BE0}" destId="{3F7487CD-75BE-49F9-A634-CD50DCCA67BB}" srcOrd="0" destOrd="0" parTransId="{42E92263-8794-47A6-8263-B3D2D3FADF44}" sibTransId="{C681309F-5B64-4A7A-AFA4-4ACD395BE54B}"/>
    <dgm:cxn modelId="{A75BA727-0D16-4E2E-A2F1-6EDD79571014}" type="presOf" srcId="{AC9CE091-2F48-403A-A15A-8A468820B8B9}" destId="{9D41DFF3-8A8A-4F24-8E92-6206A69CC983}" srcOrd="0" destOrd="0" presId="urn:microsoft.com/office/officeart/2005/8/layout/hList1"/>
    <dgm:cxn modelId="{A898D8F0-34C9-4A80-AAD3-E38508CDE847}" type="presOf" srcId="{98691921-D0D6-410B-9B1A-8925BCE4E7A0}" destId="{39F64475-7E80-4AA8-AF2E-46A0B4AA67C2}" srcOrd="0" destOrd="0" presId="urn:microsoft.com/office/officeart/2005/8/layout/hList1"/>
    <dgm:cxn modelId="{2CD42DE6-AED1-4D34-A68F-237364000515}" type="presOf" srcId="{44CBCE87-73CC-459C-81D4-7D2512AF5E19}" destId="{D359FA48-FBF3-4076-B4E0-26FDFCE71C24}" srcOrd="0" destOrd="0" presId="urn:microsoft.com/office/officeart/2005/8/layout/hList1"/>
    <dgm:cxn modelId="{B18C040E-C0B9-4C98-B2FB-892BC9EEBD79}" type="presOf" srcId="{24F91A98-527F-4F75-9A17-49599777836D}" destId="{410A632B-928C-4A4F-A2C2-B341CFF02FF5}" srcOrd="0" destOrd="0" presId="urn:microsoft.com/office/officeart/2005/8/layout/hList1"/>
    <dgm:cxn modelId="{7715F2D4-F0A1-46AD-B520-03933F6D0FBB}" type="presOf" srcId="{E887C274-CCA2-442F-A3D7-E9E932150188}" destId="{F6D82772-CA94-426E-9EC9-AAE4276274BB}" srcOrd="0" destOrd="0" presId="urn:microsoft.com/office/officeart/2005/8/layout/hList1"/>
    <dgm:cxn modelId="{87C90A93-1ABE-40A5-B880-55795720D9F6}" srcId="{E887C274-CCA2-442F-A3D7-E9E932150188}" destId="{24F91A98-527F-4F75-9A17-49599777836D}" srcOrd="0" destOrd="0" parTransId="{866A8851-EA49-4781-85DD-6076500F5CDA}" sibTransId="{2E060368-3B71-4271-9A98-C152C298B2EF}"/>
    <dgm:cxn modelId="{8AE23DCE-F59C-4949-B3DF-7634FBAE6938}" type="presParOf" srcId="{F6D82772-CA94-426E-9EC9-AAE4276274BB}" destId="{5AC06138-BA36-46BB-AB1D-0030D760C64B}" srcOrd="0" destOrd="0" presId="urn:microsoft.com/office/officeart/2005/8/layout/hList1"/>
    <dgm:cxn modelId="{6E6B7055-6E3F-485F-869E-9905860D2AF2}" type="presParOf" srcId="{5AC06138-BA36-46BB-AB1D-0030D760C64B}" destId="{410A632B-928C-4A4F-A2C2-B341CFF02FF5}" srcOrd="0" destOrd="0" presId="urn:microsoft.com/office/officeart/2005/8/layout/hList1"/>
    <dgm:cxn modelId="{0159B678-DAD8-4446-B299-35C1B8CC466A}" type="presParOf" srcId="{5AC06138-BA36-46BB-AB1D-0030D760C64B}" destId="{E9BCD2CC-F44D-48DD-BEE4-400A9431F6A0}" srcOrd="1" destOrd="0" presId="urn:microsoft.com/office/officeart/2005/8/layout/hList1"/>
    <dgm:cxn modelId="{7E50B5D4-1293-4FFE-9252-A061B8BC7F70}" type="presParOf" srcId="{F6D82772-CA94-426E-9EC9-AAE4276274BB}" destId="{3F49F654-E9F9-4E3B-A48B-779AEA433050}" srcOrd="1" destOrd="0" presId="urn:microsoft.com/office/officeart/2005/8/layout/hList1"/>
    <dgm:cxn modelId="{82BCC3E2-7EAA-4761-AE73-CC7F0F925608}" type="presParOf" srcId="{F6D82772-CA94-426E-9EC9-AAE4276274BB}" destId="{F12642EF-19EC-415F-8561-717DF880D9D8}" srcOrd="2" destOrd="0" presId="urn:microsoft.com/office/officeart/2005/8/layout/hList1"/>
    <dgm:cxn modelId="{C9DBB6A1-BA8D-4340-ABC4-9A1791AF7735}" type="presParOf" srcId="{F12642EF-19EC-415F-8561-717DF880D9D8}" destId="{39F64475-7E80-4AA8-AF2E-46A0B4AA67C2}" srcOrd="0" destOrd="0" presId="urn:microsoft.com/office/officeart/2005/8/layout/hList1"/>
    <dgm:cxn modelId="{D54E976D-810F-439E-8C7B-D65371D4DBDE}" type="presParOf" srcId="{F12642EF-19EC-415F-8561-717DF880D9D8}" destId="{D359FA48-FBF3-4076-B4E0-26FDFCE71C24}" srcOrd="1" destOrd="0" presId="urn:microsoft.com/office/officeart/2005/8/layout/hList1"/>
    <dgm:cxn modelId="{2B5F5C6D-832E-4E5A-9A3B-EB00B21E3F98}" type="presParOf" srcId="{F6D82772-CA94-426E-9EC9-AAE4276274BB}" destId="{7AF1CE2A-5D29-48E3-A549-AF3A1B9DD740}" srcOrd="3" destOrd="0" presId="urn:microsoft.com/office/officeart/2005/8/layout/hList1"/>
    <dgm:cxn modelId="{B4356078-E900-4E60-881A-DF54B6BEB3FD}" type="presParOf" srcId="{F6D82772-CA94-426E-9EC9-AAE4276274BB}" destId="{FA8D8ADA-0121-4D7C-B3D0-27E55F88E2D3}" srcOrd="4" destOrd="0" presId="urn:microsoft.com/office/officeart/2005/8/layout/hList1"/>
    <dgm:cxn modelId="{69BF2CC0-BBE1-4E6C-A084-4B673C26A679}" type="presParOf" srcId="{FA8D8ADA-0121-4D7C-B3D0-27E55F88E2D3}" destId="{E390CDCE-0DC6-4A8F-865F-C171D457B8EA}" srcOrd="0" destOrd="0" presId="urn:microsoft.com/office/officeart/2005/8/layout/hList1"/>
    <dgm:cxn modelId="{C214930F-79E7-4576-A135-205A03E7AB03}" type="presParOf" srcId="{FA8D8ADA-0121-4D7C-B3D0-27E55F88E2D3}" destId="{9D41DFF3-8A8A-4F24-8E92-6206A69CC983}" srcOrd="1" destOrd="0" presId="urn:microsoft.com/office/officeart/2005/8/layout/hList1"/>
    <dgm:cxn modelId="{0FA1D24E-98E4-4E22-93F5-443B7AA84504}" type="presParOf" srcId="{F6D82772-CA94-426E-9EC9-AAE4276274BB}" destId="{3F0E4FE3-6BAE-4C52-A031-8D81FE272AD5}" srcOrd="5" destOrd="0" presId="urn:microsoft.com/office/officeart/2005/8/layout/hList1"/>
    <dgm:cxn modelId="{166772E0-8B4E-46AC-B151-F9A44D95B0F9}" type="presParOf" srcId="{F6D82772-CA94-426E-9EC9-AAE4276274BB}" destId="{757962FA-ED6C-4C2D-B738-502E56346A27}" srcOrd="6" destOrd="0" presId="urn:microsoft.com/office/officeart/2005/8/layout/hList1"/>
    <dgm:cxn modelId="{3D39CC6A-9120-4667-A97A-CDBE138E9008}" type="presParOf" srcId="{757962FA-ED6C-4C2D-B738-502E56346A27}" destId="{7BF3CCBD-8DDC-4F61-813A-599E34584355}" srcOrd="0" destOrd="0" presId="urn:microsoft.com/office/officeart/2005/8/layout/hList1"/>
    <dgm:cxn modelId="{EC3CCFF4-5D35-4042-B0A6-731134CF72B0}" type="presParOf" srcId="{757962FA-ED6C-4C2D-B738-502E56346A27}" destId="{542F38C7-E744-4CC8-B123-4DFD7BFD3B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62B1AF3-7EA0-439F-B5C4-27F6E60EA0A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31A8D0-5038-476B-AC08-A648FF2F4DD0}">
      <dgm:prSet phldrT="[Текст]" custT="1"/>
      <dgm:spPr/>
      <dgm:t>
        <a:bodyPr/>
        <a:lstStyle/>
        <a:p>
          <a:r>
            <a:rPr lang="ru-RU" sz="2000" b="1" dirty="0" smtClean="0"/>
            <a:t>Лидер практики </a:t>
          </a:r>
          <a:endParaRPr lang="ru-RU" sz="2000" b="1" dirty="0"/>
        </a:p>
      </dgm:t>
    </dgm:pt>
    <dgm:pt modelId="{613DA1C6-DED5-4BB3-9A4C-763695A06F1C}" type="parTrans" cxnId="{8F1E2D66-01F3-49DD-874B-C047CB23F8E4}">
      <dgm:prSet/>
      <dgm:spPr/>
      <dgm:t>
        <a:bodyPr/>
        <a:lstStyle/>
        <a:p>
          <a:endParaRPr lang="ru-RU"/>
        </a:p>
      </dgm:t>
    </dgm:pt>
    <dgm:pt modelId="{68FC8524-8DDD-463C-A8BD-3E3CD74A0149}" type="sibTrans" cxnId="{8F1E2D66-01F3-49DD-874B-C047CB23F8E4}">
      <dgm:prSet/>
      <dgm:spPr/>
      <dgm:t>
        <a:bodyPr/>
        <a:lstStyle/>
        <a:p>
          <a:endParaRPr lang="ru-RU"/>
        </a:p>
      </dgm:t>
    </dgm:pt>
    <dgm:pt modelId="{11DF29BE-6192-4696-B34D-263CCBF72EFE}">
      <dgm:prSet phldrT="[Текст]"/>
      <dgm:spPr/>
      <dgm:t>
        <a:bodyPr/>
        <a:lstStyle/>
        <a:p>
          <a:r>
            <a:rPr lang="ru-RU" b="1" dirty="0" smtClean="0">
              <a:solidFill>
                <a:srgbClr val="003399"/>
              </a:solidFill>
            </a:rPr>
            <a:t>Мухитдинов А.Н., заместитель начальника Управления образования  администрации г. </a:t>
          </a:r>
          <a:r>
            <a:rPr lang="ru-RU" b="1" dirty="0" err="1" smtClean="0">
              <a:solidFill>
                <a:srgbClr val="003399"/>
              </a:solidFill>
            </a:rPr>
            <a:t>Снежинска</a:t>
          </a:r>
          <a:r>
            <a:rPr lang="ru-RU" b="1" dirty="0" smtClean="0">
              <a:solidFill>
                <a:srgbClr val="003399"/>
              </a:solidFill>
            </a:rPr>
            <a:t> 8(351)4622120, 8(351)4622120, </a:t>
          </a:r>
          <a:r>
            <a:rPr lang="ru-RU" b="1" dirty="0" err="1" smtClean="0">
              <a:solidFill>
                <a:srgbClr val="003399"/>
              </a:solidFill>
              <a:hlinkClick xmlns:r="http://schemas.openxmlformats.org/officeDocument/2006/relationships" r:id="rId1"/>
            </a:rPr>
            <a:t>artur.mukhitdinov@yandex.ru</a:t>
          </a:r>
          <a:r>
            <a:rPr lang="ru-RU" b="1" dirty="0" smtClean="0">
              <a:solidFill>
                <a:srgbClr val="003399"/>
              </a:solidFill>
            </a:rPr>
            <a:t> , </a:t>
          </a:r>
          <a:r>
            <a:rPr lang="ru-RU" b="1" u="sng" dirty="0" err="1" smtClean="0">
              <a:solidFill>
                <a:srgbClr val="003399"/>
              </a:solidFill>
              <a:hlinkClick xmlns:r="http://schemas.openxmlformats.org/officeDocument/2006/relationships" r:id="rId2"/>
            </a:rPr>
            <a:t>edu@snzadm.ru</a:t>
          </a:r>
          <a:r>
            <a:rPr lang="ru-RU" b="1" u="sng" dirty="0" smtClean="0">
              <a:solidFill>
                <a:srgbClr val="003399"/>
              </a:solidFill>
            </a:rPr>
            <a:t>   </a:t>
          </a:r>
          <a:endParaRPr lang="ru-RU" b="1" u="sng" dirty="0">
            <a:solidFill>
              <a:srgbClr val="003399"/>
            </a:solidFill>
          </a:endParaRPr>
        </a:p>
      </dgm:t>
    </dgm:pt>
    <dgm:pt modelId="{FC60E113-BE5A-4A5E-9059-35E00F8F882D}" type="parTrans" cxnId="{BFEB2AA4-87F2-40E8-B978-D1B5807C7C8C}">
      <dgm:prSet/>
      <dgm:spPr/>
      <dgm:t>
        <a:bodyPr/>
        <a:lstStyle/>
        <a:p>
          <a:endParaRPr lang="ru-RU"/>
        </a:p>
      </dgm:t>
    </dgm:pt>
    <dgm:pt modelId="{CD8D0144-4C05-45B3-B2F4-A954ADDFDF7C}" type="sibTrans" cxnId="{BFEB2AA4-87F2-40E8-B978-D1B5807C7C8C}">
      <dgm:prSet/>
      <dgm:spPr/>
      <dgm:t>
        <a:bodyPr/>
        <a:lstStyle/>
        <a:p>
          <a:endParaRPr lang="ru-RU"/>
        </a:p>
      </dgm:t>
    </dgm:pt>
    <dgm:pt modelId="{2447083D-FCEE-4852-9302-C4BB4E9A4D3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Команда практики</a:t>
          </a:r>
          <a:endParaRPr lang="ru-RU" sz="2000" b="1" dirty="0"/>
        </a:p>
      </dgm:t>
    </dgm:pt>
    <dgm:pt modelId="{558250DE-8074-4F81-AAEB-CAAE117D62D5}" type="parTrans" cxnId="{AC04BCB1-35B5-461F-965D-D8904EBD7048}">
      <dgm:prSet/>
      <dgm:spPr/>
      <dgm:t>
        <a:bodyPr/>
        <a:lstStyle/>
        <a:p>
          <a:endParaRPr lang="ru-RU"/>
        </a:p>
      </dgm:t>
    </dgm:pt>
    <dgm:pt modelId="{EA5024D2-AA3B-4912-83C1-349AC1788978}" type="sibTrans" cxnId="{AC04BCB1-35B5-461F-965D-D8904EBD7048}">
      <dgm:prSet/>
      <dgm:spPr/>
      <dgm:t>
        <a:bodyPr/>
        <a:lstStyle/>
        <a:p>
          <a:endParaRPr lang="ru-RU"/>
        </a:p>
      </dgm:t>
    </dgm:pt>
    <dgm:pt modelId="{923514AE-E90D-44F7-AE04-C8685D92E7C9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3399"/>
              </a:solidFill>
            </a:rPr>
            <a:t>Балашова И.А., инженер-исследователь КБ-2 ФГУП «РФЯЦ-ВНИИТФ им. академика Е.И. </a:t>
          </a:r>
          <a:r>
            <a:rPr lang="ru-RU" b="1" dirty="0" err="1" smtClean="0">
              <a:solidFill>
                <a:srgbClr val="003399"/>
              </a:solidFill>
            </a:rPr>
            <a:t>Забабахина</a:t>
          </a:r>
          <a:r>
            <a:rPr lang="ru-RU" b="1" dirty="0" smtClean="0">
              <a:solidFill>
                <a:srgbClr val="003399"/>
              </a:solidFill>
            </a:rPr>
            <a:t>» тел. 89123184497 </a:t>
          </a:r>
          <a:r>
            <a:rPr lang="ru-RU" b="1" u="none" dirty="0" err="1" smtClean="0">
              <a:solidFill>
                <a:srgbClr val="003399"/>
              </a:solidFill>
              <a:hlinkClick xmlns:r="http://schemas.openxmlformats.org/officeDocument/2006/relationships" r:id="rId3"/>
            </a:rPr>
            <a:t>inessabalashova@mail.ru</a:t>
          </a:r>
          <a:endParaRPr lang="ru-RU" b="1" dirty="0">
            <a:solidFill>
              <a:srgbClr val="003399"/>
            </a:solidFill>
          </a:endParaRPr>
        </a:p>
      </dgm:t>
    </dgm:pt>
    <dgm:pt modelId="{3EF9DBBD-553A-4482-81BA-10E64854136A}" type="parTrans" cxnId="{DA914591-A93E-4CCC-AF01-21F127FCAE02}">
      <dgm:prSet/>
      <dgm:spPr/>
      <dgm:t>
        <a:bodyPr/>
        <a:lstStyle/>
        <a:p>
          <a:endParaRPr lang="ru-RU"/>
        </a:p>
      </dgm:t>
    </dgm:pt>
    <dgm:pt modelId="{B565F6E7-2576-40B0-80F5-93882EC106C1}" type="sibTrans" cxnId="{DA914591-A93E-4CCC-AF01-21F127FCAE02}">
      <dgm:prSet/>
      <dgm:spPr/>
      <dgm:t>
        <a:bodyPr/>
        <a:lstStyle/>
        <a:p>
          <a:endParaRPr lang="ru-RU"/>
        </a:p>
      </dgm:t>
    </dgm:pt>
    <dgm:pt modelId="{D3D6E4FF-FC3A-4435-94AE-EF6E275702A4}">
      <dgm:prSet phldrT="[Текст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2000" b="1" dirty="0" smtClean="0"/>
            <a:t>Команда практики</a:t>
          </a:r>
          <a:endParaRPr lang="ru-RU" sz="2000" b="1" dirty="0"/>
        </a:p>
      </dgm:t>
    </dgm:pt>
    <dgm:pt modelId="{B6CB73FD-B8D4-4D79-90E0-97D9BD325E1C}" type="parTrans" cxnId="{9D22706B-A74D-45DB-ADAE-C524F5396470}">
      <dgm:prSet/>
      <dgm:spPr/>
      <dgm:t>
        <a:bodyPr/>
        <a:lstStyle/>
        <a:p>
          <a:endParaRPr lang="ru-RU"/>
        </a:p>
      </dgm:t>
    </dgm:pt>
    <dgm:pt modelId="{3B325E02-CEFF-48C2-8C18-CF02500413F3}" type="sibTrans" cxnId="{9D22706B-A74D-45DB-ADAE-C524F5396470}">
      <dgm:prSet/>
      <dgm:spPr/>
      <dgm:t>
        <a:bodyPr/>
        <a:lstStyle/>
        <a:p>
          <a:endParaRPr lang="ru-RU"/>
        </a:p>
      </dgm:t>
    </dgm:pt>
    <dgm:pt modelId="{4E7957B2-1BA9-4FC4-960B-1F36F35BCA7E}">
      <dgm:prSet/>
      <dgm:spPr/>
      <dgm:t>
        <a:bodyPr/>
        <a:lstStyle/>
        <a:p>
          <a:r>
            <a:rPr lang="ru-RU" b="1" dirty="0" smtClean="0">
              <a:solidFill>
                <a:srgbClr val="003399"/>
              </a:solidFill>
            </a:rPr>
            <a:t>Веретенникова Оксана Аркадьевна, заместитель заведующего по УВР МАДОУ №24, тел. 89026055993, </a:t>
          </a:r>
          <a:r>
            <a:rPr lang="ru-RU" b="1" dirty="0" smtClean="0">
              <a:solidFill>
                <a:srgbClr val="003399"/>
              </a:solidFill>
              <a:hlinkClick xmlns:r="http://schemas.openxmlformats.org/officeDocument/2006/relationships" r:id="rId4"/>
            </a:rPr>
            <a:t>mbdou24snz@mail.ru</a:t>
          </a:r>
          <a:endParaRPr lang="ru-RU" b="1" dirty="0">
            <a:solidFill>
              <a:srgbClr val="003399"/>
            </a:solidFill>
          </a:endParaRPr>
        </a:p>
      </dgm:t>
    </dgm:pt>
    <dgm:pt modelId="{7F505F6B-6217-4574-BFC2-A02F0FEBBF71}" type="parTrans" cxnId="{208BE9B1-4584-4C5E-9D50-1C44C88E5286}">
      <dgm:prSet/>
      <dgm:spPr/>
      <dgm:t>
        <a:bodyPr/>
        <a:lstStyle/>
        <a:p>
          <a:endParaRPr lang="ru-RU"/>
        </a:p>
      </dgm:t>
    </dgm:pt>
    <dgm:pt modelId="{96222791-17A7-4C60-B713-C6999071DB29}" type="sibTrans" cxnId="{208BE9B1-4584-4C5E-9D50-1C44C88E5286}">
      <dgm:prSet/>
      <dgm:spPr/>
      <dgm:t>
        <a:bodyPr/>
        <a:lstStyle/>
        <a:p>
          <a:endParaRPr lang="ru-RU"/>
        </a:p>
      </dgm:t>
    </dgm:pt>
    <dgm:pt modelId="{E806BEFD-E591-4DB5-AF95-BEA2D840D7C2}">
      <dgm:prSet/>
      <dgm:spPr/>
      <dgm:t>
        <a:bodyPr/>
        <a:lstStyle/>
        <a:p>
          <a:r>
            <a:rPr lang="ru-RU" b="1" dirty="0" smtClean="0">
              <a:solidFill>
                <a:srgbClr val="003399"/>
              </a:solidFill>
            </a:rPr>
            <a:t> </a:t>
          </a:r>
          <a:r>
            <a:rPr lang="ru-RU" b="1" dirty="0" err="1" smtClean="0">
              <a:solidFill>
                <a:srgbClr val="003399"/>
              </a:solidFill>
            </a:rPr>
            <a:t>Вихляева</a:t>
          </a:r>
          <a:r>
            <a:rPr lang="ru-RU" b="1" dirty="0" smtClean="0">
              <a:solidFill>
                <a:srgbClr val="003399"/>
              </a:solidFill>
            </a:rPr>
            <a:t> Галина Федоровна, учитель – логопед МАДОУ №24, тел.  89518036745, </a:t>
          </a:r>
          <a:r>
            <a:rPr lang="ru-RU" b="1" dirty="0" smtClean="0">
              <a:solidFill>
                <a:srgbClr val="003399"/>
              </a:solidFill>
              <a:hlinkClick xmlns:r="http://schemas.openxmlformats.org/officeDocument/2006/relationships" r:id="rId4"/>
            </a:rPr>
            <a:t>mbdou24snz@mail.ru</a:t>
          </a:r>
          <a:endParaRPr lang="ru-RU" b="1" dirty="0">
            <a:solidFill>
              <a:srgbClr val="003399"/>
            </a:solidFill>
          </a:endParaRPr>
        </a:p>
      </dgm:t>
    </dgm:pt>
    <dgm:pt modelId="{66EF1491-1E5C-4CA8-998A-AC086DB39908}" type="parTrans" cxnId="{82AB6E73-6EFF-49CE-80E3-2E4AFA756655}">
      <dgm:prSet/>
      <dgm:spPr/>
      <dgm:t>
        <a:bodyPr/>
        <a:lstStyle/>
        <a:p>
          <a:endParaRPr lang="ru-RU"/>
        </a:p>
      </dgm:t>
    </dgm:pt>
    <dgm:pt modelId="{CF75D5FE-28C9-4D96-A83A-4A51A970ABA4}" type="sibTrans" cxnId="{82AB6E73-6EFF-49CE-80E3-2E4AFA756655}">
      <dgm:prSet/>
      <dgm:spPr/>
      <dgm:t>
        <a:bodyPr/>
        <a:lstStyle/>
        <a:p>
          <a:endParaRPr lang="ru-RU"/>
        </a:p>
      </dgm:t>
    </dgm:pt>
    <dgm:pt modelId="{0F4D36A7-AED3-49E6-9A07-900DAAC2F582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3399"/>
              </a:solidFill>
            </a:rPr>
            <a:t> </a:t>
          </a:r>
          <a:r>
            <a:rPr lang="ru-RU" b="1" dirty="0" err="1" smtClean="0">
              <a:solidFill>
                <a:srgbClr val="003399"/>
              </a:solidFill>
            </a:rPr>
            <a:t>Скороспешкина</a:t>
          </a:r>
          <a:r>
            <a:rPr lang="ru-RU" b="1" dirty="0" smtClean="0">
              <a:solidFill>
                <a:srgbClr val="003399"/>
              </a:solidFill>
            </a:rPr>
            <a:t> </a:t>
          </a:r>
          <a:r>
            <a:rPr lang="ru-RU" b="1" dirty="0" smtClean="0">
              <a:solidFill>
                <a:srgbClr val="003399"/>
              </a:solidFill>
            </a:rPr>
            <a:t>А.Б., заведующий МАДОУ №24, </a:t>
          </a:r>
          <a:r>
            <a:rPr lang="ru-RU" b="1" dirty="0" smtClean="0">
              <a:solidFill>
                <a:srgbClr val="003399"/>
              </a:solidFill>
            </a:rPr>
            <a:t>тел. 89123201707 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4"/>
            </a:rPr>
            <a:t>mbdou24snz@mail.ru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A81D6118-6ED9-4FE4-B43A-6DD86AE562E2}" type="parTrans" cxnId="{DC06D049-C6B8-4E16-89FF-D823A0EA5BEC}">
      <dgm:prSet/>
      <dgm:spPr/>
      <dgm:t>
        <a:bodyPr/>
        <a:lstStyle/>
        <a:p>
          <a:endParaRPr lang="ru-RU"/>
        </a:p>
      </dgm:t>
    </dgm:pt>
    <dgm:pt modelId="{B7A1CB69-4C7B-4F3B-9E22-41EB0C188749}" type="sibTrans" cxnId="{DC06D049-C6B8-4E16-89FF-D823A0EA5BEC}">
      <dgm:prSet/>
      <dgm:spPr/>
      <dgm:t>
        <a:bodyPr/>
        <a:lstStyle/>
        <a:p>
          <a:endParaRPr lang="ru-RU"/>
        </a:p>
      </dgm:t>
    </dgm:pt>
    <dgm:pt modelId="{ED498E78-10BA-4FEF-B25E-BB62107A2F70}" type="pres">
      <dgm:prSet presAssocID="{C62B1AF3-7EA0-439F-B5C4-27F6E60EA0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4A209C-06FA-42C4-8A65-A4CAD7FEA9CE}" type="pres">
      <dgm:prSet presAssocID="{5731A8D0-5038-476B-AC08-A648FF2F4DD0}" presName="composite" presStyleCnt="0"/>
      <dgm:spPr/>
    </dgm:pt>
    <dgm:pt modelId="{8F6F4BB4-33E4-4D87-A9F6-71EAE2406207}" type="pres">
      <dgm:prSet presAssocID="{5731A8D0-5038-476B-AC08-A648FF2F4DD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5882C-B5CE-4275-9843-9F32D26C7CA5}" type="pres">
      <dgm:prSet presAssocID="{5731A8D0-5038-476B-AC08-A648FF2F4DD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1CC2B-1BAE-4FA4-8426-FB3D033A48D5}" type="pres">
      <dgm:prSet presAssocID="{68FC8524-8DDD-463C-A8BD-3E3CD74A0149}" presName="space" presStyleCnt="0"/>
      <dgm:spPr/>
    </dgm:pt>
    <dgm:pt modelId="{937BD06D-2DC8-484B-955A-83DC966BC46F}" type="pres">
      <dgm:prSet presAssocID="{2447083D-FCEE-4852-9302-C4BB4E9A4D3D}" presName="composite" presStyleCnt="0"/>
      <dgm:spPr/>
    </dgm:pt>
    <dgm:pt modelId="{FF219913-385D-428E-B294-2145C0236584}" type="pres">
      <dgm:prSet presAssocID="{2447083D-FCEE-4852-9302-C4BB4E9A4D3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B1C97-A3A6-4FAB-AB58-3312D5A364FA}" type="pres">
      <dgm:prSet presAssocID="{2447083D-FCEE-4852-9302-C4BB4E9A4D3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7D1BB-3802-4F78-A1D4-DBA3B1889499}" type="pres">
      <dgm:prSet presAssocID="{EA5024D2-AA3B-4912-83C1-349AC1788978}" presName="space" presStyleCnt="0"/>
      <dgm:spPr/>
    </dgm:pt>
    <dgm:pt modelId="{AE56C40D-78E9-4CC3-A119-0B06315F3B45}" type="pres">
      <dgm:prSet presAssocID="{D3D6E4FF-FC3A-4435-94AE-EF6E275702A4}" presName="composite" presStyleCnt="0"/>
      <dgm:spPr/>
    </dgm:pt>
    <dgm:pt modelId="{BF69DCF1-664D-4D9F-B89C-00FEA2330D5D}" type="pres">
      <dgm:prSet presAssocID="{D3D6E4FF-FC3A-4435-94AE-EF6E275702A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D2AB1-8A03-4C90-A439-4CCB4DA37C6A}" type="pres">
      <dgm:prSet presAssocID="{D3D6E4FF-FC3A-4435-94AE-EF6E275702A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06D049-C6B8-4E16-89FF-D823A0EA5BEC}" srcId="{2447083D-FCEE-4852-9302-C4BB4E9A4D3D}" destId="{0F4D36A7-AED3-49E6-9A07-900DAAC2F582}" srcOrd="1" destOrd="0" parTransId="{A81D6118-6ED9-4FE4-B43A-6DD86AE562E2}" sibTransId="{B7A1CB69-4C7B-4F3B-9E22-41EB0C188749}"/>
    <dgm:cxn modelId="{B1CF4D35-5659-430A-AF9D-541DB4A6EB53}" type="presOf" srcId="{E806BEFD-E591-4DB5-AF95-BEA2D840D7C2}" destId="{E3AD2AB1-8A03-4C90-A439-4CCB4DA37C6A}" srcOrd="0" destOrd="1" presId="urn:microsoft.com/office/officeart/2005/8/layout/hList1"/>
    <dgm:cxn modelId="{AC04BCB1-35B5-461F-965D-D8904EBD7048}" srcId="{C62B1AF3-7EA0-439F-B5C4-27F6E60EA0A3}" destId="{2447083D-FCEE-4852-9302-C4BB4E9A4D3D}" srcOrd="1" destOrd="0" parTransId="{558250DE-8074-4F81-AAEB-CAAE117D62D5}" sibTransId="{EA5024D2-AA3B-4912-83C1-349AC1788978}"/>
    <dgm:cxn modelId="{DA914591-A93E-4CCC-AF01-21F127FCAE02}" srcId="{2447083D-FCEE-4852-9302-C4BB4E9A4D3D}" destId="{923514AE-E90D-44F7-AE04-C8685D92E7C9}" srcOrd="0" destOrd="0" parTransId="{3EF9DBBD-553A-4482-81BA-10E64854136A}" sibTransId="{B565F6E7-2576-40B0-80F5-93882EC106C1}"/>
    <dgm:cxn modelId="{E28D7E87-A2C8-4FB0-9C44-E43B492DA607}" type="presOf" srcId="{D3D6E4FF-FC3A-4435-94AE-EF6E275702A4}" destId="{BF69DCF1-664D-4D9F-B89C-00FEA2330D5D}" srcOrd="0" destOrd="0" presId="urn:microsoft.com/office/officeart/2005/8/layout/hList1"/>
    <dgm:cxn modelId="{9D22706B-A74D-45DB-ADAE-C524F5396470}" srcId="{C62B1AF3-7EA0-439F-B5C4-27F6E60EA0A3}" destId="{D3D6E4FF-FC3A-4435-94AE-EF6E275702A4}" srcOrd="2" destOrd="0" parTransId="{B6CB73FD-B8D4-4D79-90E0-97D9BD325E1C}" sibTransId="{3B325E02-CEFF-48C2-8C18-CF02500413F3}"/>
    <dgm:cxn modelId="{05DAACBC-E987-49B9-AFC2-570EBA6B13FE}" type="presOf" srcId="{5731A8D0-5038-476B-AC08-A648FF2F4DD0}" destId="{8F6F4BB4-33E4-4D87-A9F6-71EAE2406207}" srcOrd="0" destOrd="0" presId="urn:microsoft.com/office/officeart/2005/8/layout/hList1"/>
    <dgm:cxn modelId="{A6DD6215-1F27-44A6-9E4E-406F75FEC3D4}" type="presOf" srcId="{923514AE-E90D-44F7-AE04-C8685D92E7C9}" destId="{1DCB1C97-A3A6-4FAB-AB58-3312D5A364FA}" srcOrd="0" destOrd="0" presId="urn:microsoft.com/office/officeart/2005/8/layout/hList1"/>
    <dgm:cxn modelId="{98365F7C-5E93-46E1-BCEA-2E8E752EA82F}" type="presOf" srcId="{4E7957B2-1BA9-4FC4-960B-1F36F35BCA7E}" destId="{E3AD2AB1-8A03-4C90-A439-4CCB4DA37C6A}" srcOrd="0" destOrd="0" presId="urn:microsoft.com/office/officeart/2005/8/layout/hList1"/>
    <dgm:cxn modelId="{82AB6E73-6EFF-49CE-80E3-2E4AFA756655}" srcId="{D3D6E4FF-FC3A-4435-94AE-EF6E275702A4}" destId="{E806BEFD-E591-4DB5-AF95-BEA2D840D7C2}" srcOrd="1" destOrd="0" parTransId="{66EF1491-1E5C-4CA8-998A-AC086DB39908}" sibTransId="{CF75D5FE-28C9-4D96-A83A-4A51A970ABA4}"/>
    <dgm:cxn modelId="{8F1E2D66-01F3-49DD-874B-C047CB23F8E4}" srcId="{C62B1AF3-7EA0-439F-B5C4-27F6E60EA0A3}" destId="{5731A8D0-5038-476B-AC08-A648FF2F4DD0}" srcOrd="0" destOrd="0" parTransId="{613DA1C6-DED5-4BB3-9A4C-763695A06F1C}" sibTransId="{68FC8524-8DDD-463C-A8BD-3E3CD74A0149}"/>
    <dgm:cxn modelId="{2390109B-4FBD-4D89-B878-0D8E1EBAF03A}" type="presOf" srcId="{2447083D-FCEE-4852-9302-C4BB4E9A4D3D}" destId="{FF219913-385D-428E-B294-2145C0236584}" srcOrd="0" destOrd="0" presId="urn:microsoft.com/office/officeart/2005/8/layout/hList1"/>
    <dgm:cxn modelId="{208BE9B1-4584-4C5E-9D50-1C44C88E5286}" srcId="{D3D6E4FF-FC3A-4435-94AE-EF6E275702A4}" destId="{4E7957B2-1BA9-4FC4-960B-1F36F35BCA7E}" srcOrd="0" destOrd="0" parTransId="{7F505F6B-6217-4574-BFC2-A02F0FEBBF71}" sibTransId="{96222791-17A7-4C60-B713-C6999071DB29}"/>
    <dgm:cxn modelId="{B1E076E5-D03B-4B7D-80C3-3B5BCFF05272}" type="presOf" srcId="{0F4D36A7-AED3-49E6-9A07-900DAAC2F582}" destId="{1DCB1C97-A3A6-4FAB-AB58-3312D5A364FA}" srcOrd="0" destOrd="1" presId="urn:microsoft.com/office/officeart/2005/8/layout/hList1"/>
    <dgm:cxn modelId="{D94397F6-A6FB-446E-9C9A-89FD81FE5614}" type="presOf" srcId="{11DF29BE-6192-4696-B34D-263CCBF72EFE}" destId="{4925882C-B5CE-4275-9843-9F32D26C7CA5}" srcOrd="0" destOrd="0" presId="urn:microsoft.com/office/officeart/2005/8/layout/hList1"/>
    <dgm:cxn modelId="{BFEB2AA4-87F2-40E8-B978-D1B5807C7C8C}" srcId="{5731A8D0-5038-476B-AC08-A648FF2F4DD0}" destId="{11DF29BE-6192-4696-B34D-263CCBF72EFE}" srcOrd="0" destOrd="0" parTransId="{FC60E113-BE5A-4A5E-9059-35E00F8F882D}" sibTransId="{CD8D0144-4C05-45B3-B2F4-A954ADDFDF7C}"/>
    <dgm:cxn modelId="{CA04F8A0-F815-4FE7-A2FC-7FBA15CA6165}" type="presOf" srcId="{C62B1AF3-7EA0-439F-B5C4-27F6E60EA0A3}" destId="{ED498E78-10BA-4FEF-B25E-BB62107A2F70}" srcOrd="0" destOrd="0" presId="urn:microsoft.com/office/officeart/2005/8/layout/hList1"/>
    <dgm:cxn modelId="{4C179699-A711-43F7-A210-85492093DCA2}" type="presParOf" srcId="{ED498E78-10BA-4FEF-B25E-BB62107A2F70}" destId="{954A209C-06FA-42C4-8A65-A4CAD7FEA9CE}" srcOrd="0" destOrd="0" presId="urn:microsoft.com/office/officeart/2005/8/layout/hList1"/>
    <dgm:cxn modelId="{26994FC3-A90E-43C4-AA0E-07D29ABFEDA2}" type="presParOf" srcId="{954A209C-06FA-42C4-8A65-A4CAD7FEA9CE}" destId="{8F6F4BB4-33E4-4D87-A9F6-71EAE2406207}" srcOrd="0" destOrd="0" presId="urn:microsoft.com/office/officeart/2005/8/layout/hList1"/>
    <dgm:cxn modelId="{2380BA23-D2F3-445C-9E0E-059EB57F0756}" type="presParOf" srcId="{954A209C-06FA-42C4-8A65-A4CAD7FEA9CE}" destId="{4925882C-B5CE-4275-9843-9F32D26C7CA5}" srcOrd="1" destOrd="0" presId="urn:microsoft.com/office/officeart/2005/8/layout/hList1"/>
    <dgm:cxn modelId="{D881329D-775C-46A2-A8A4-6C4912181AE5}" type="presParOf" srcId="{ED498E78-10BA-4FEF-B25E-BB62107A2F70}" destId="{74B1CC2B-1BAE-4FA4-8426-FB3D033A48D5}" srcOrd="1" destOrd="0" presId="urn:microsoft.com/office/officeart/2005/8/layout/hList1"/>
    <dgm:cxn modelId="{F9B9F3F2-3C3A-4FE7-97D7-402469F272AE}" type="presParOf" srcId="{ED498E78-10BA-4FEF-B25E-BB62107A2F70}" destId="{937BD06D-2DC8-484B-955A-83DC966BC46F}" srcOrd="2" destOrd="0" presId="urn:microsoft.com/office/officeart/2005/8/layout/hList1"/>
    <dgm:cxn modelId="{505C2EF4-5973-4B64-ABF8-92F6F659154F}" type="presParOf" srcId="{937BD06D-2DC8-484B-955A-83DC966BC46F}" destId="{FF219913-385D-428E-B294-2145C0236584}" srcOrd="0" destOrd="0" presId="urn:microsoft.com/office/officeart/2005/8/layout/hList1"/>
    <dgm:cxn modelId="{F371BAE2-A312-4F24-A8D8-79C252281647}" type="presParOf" srcId="{937BD06D-2DC8-484B-955A-83DC966BC46F}" destId="{1DCB1C97-A3A6-4FAB-AB58-3312D5A364FA}" srcOrd="1" destOrd="0" presId="urn:microsoft.com/office/officeart/2005/8/layout/hList1"/>
    <dgm:cxn modelId="{C89E7937-7827-424E-8C75-F21D0F380C5B}" type="presParOf" srcId="{ED498E78-10BA-4FEF-B25E-BB62107A2F70}" destId="{3D67D1BB-3802-4F78-A1D4-DBA3B1889499}" srcOrd="3" destOrd="0" presId="urn:microsoft.com/office/officeart/2005/8/layout/hList1"/>
    <dgm:cxn modelId="{1FC628EE-0043-47D2-8B59-6D717098CEF4}" type="presParOf" srcId="{ED498E78-10BA-4FEF-B25E-BB62107A2F70}" destId="{AE56C40D-78E9-4CC3-A119-0B06315F3B45}" srcOrd="4" destOrd="0" presId="urn:microsoft.com/office/officeart/2005/8/layout/hList1"/>
    <dgm:cxn modelId="{A0F651CB-AB61-4BEA-893A-777F98BB661E}" type="presParOf" srcId="{AE56C40D-78E9-4CC3-A119-0B06315F3B45}" destId="{BF69DCF1-664D-4D9F-B89C-00FEA2330D5D}" srcOrd="0" destOrd="0" presId="urn:microsoft.com/office/officeart/2005/8/layout/hList1"/>
    <dgm:cxn modelId="{658A021E-3771-4883-89BD-4CEF1EF1FECA}" type="presParOf" srcId="{AE56C40D-78E9-4CC3-A119-0B06315F3B45}" destId="{E3AD2AB1-8A03-4C90-A439-4CCB4DA37C6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3A6503-5703-4979-B195-FFE00363B2F1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0ACB4792-36B4-4F54-9DB1-4F1548FEFE1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Погружение в техническое образование дошкольников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/>
        </a:p>
      </dgm:t>
    </dgm:pt>
    <dgm:pt modelId="{296061F3-1210-432E-A9CA-6F9FB1E9C2C1}" type="parTrans" cxnId="{6D1FBF70-221A-490E-9AB6-23528A9F3BCE}">
      <dgm:prSet/>
      <dgm:spPr/>
      <dgm:t>
        <a:bodyPr/>
        <a:lstStyle/>
        <a:p>
          <a:endParaRPr lang="ru-RU"/>
        </a:p>
      </dgm:t>
    </dgm:pt>
    <dgm:pt modelId="{DFC84FCF-E4E3-4A3C-9525-73893FB7E64F}" type="sibTrans" cxnId="{6D1FBF70-221A-490E-9AB6-23528A9F3BCE}">
      <dgm:prSet/>
      <dgm:spPr/>
      <dgm:t>
        <a:bodyPr/>
        <a:lstStyle/>
        <a:p>
          <a:endParaRPr lang="ru-RU"/>
        </a:p>
      </dgm:t>
    </dgm:pt>
    <dgm:pt modelId="{0754B4C8-960C-43A7-B66E-9737FBC7CCD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Расширение возможности детского инженерного творчества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/>
        </a:p>
      </dgm:t>
    </dgm:pt>
    <dgm:pt modelId="{0292E77B-189F-4B5D-AD13-B24CC548A021}" type="parTrans" cxnId="{FAF4CC62-350E-4C83-A954-F1F33DEE7AED}">
      <dgm:prSet/>
      <dgm:spPr/>
      <dgm:t>
        <a:bodyPr/>
        <a:lstStyle/>
        <a:p>
          <a:endParaRPr lang="ru-RU"/>
        </a:p>
      </dgm:t>
    </dgm:pt>
    <dgm:pt modelId="{698DA796-3004-429A-AF1B-B9C14B95BDCA}" type="sibTrans" cxnId="{FAF4CC62-350E-4C83-A954-F1F33DEE7AED}">
      <dgm:prSet/>
      <dgm:spPr/>
      <dgm:t>
        <a:bodyPr/>
        <a:lstStyle/>
        <a:p>
          <a:endParaRPr lang="ru-RU"/>
        </a:p>
      </dgm:t>
    </dgm:pt>
    <dgm:pt modelId="{62340E29-C999-4F36-8606-90A0F072EF9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Углубление знаний в области технического образования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/>
        </a:p>
      </dgm:t>
    </dgm:pt>
    <dgm:pt modelId="{94405B3E-495A-480D-9FB0-E123F42B7D24}" type="parTrans" cxnId="{6DC638C6-5E74-4947-A1E8-544DA404A4D4}">
      <dgm:prSet/>
      <dgm:spPr/>
      <dgm:t>
        <a:bodyPr/>
        <a:lstStyle/>
        <a:p>
          <a:endParaRPr lang="ru-RU"/>
        </a:p>
      </dgm:t>
    </dgm:pt>
    <dgm:pt modelId="{363E9667-3FBD-41D3-8399-2510C9C56201}" type="sibTrans" cxnId="{6DC638C6-5E74-4947-A1E8-544DA404A4D4}">
      <dgm:prSet/>
      <dgm:spPr/>
      <dgm:t>
        <a:bodyPr/>
        <a:lstStyle/>
        <a:p>
          <a:endParaRPr lang="ru-RU"/>
        </a:p>
      </dgm:t>
    </dgm:pt>
    <dgm:pt modelId="{25C3E835-E49B-4770-AF5D-234FB6AF3B16}" type="pres">
      <dgm:prSet presAssocID="{903A6503-5703-4979-B195-FFE00363B2F1}" presName="Name0" presStyleCnt="0">
        <dgm:presLayoutVars>
          <dgm:dir/>
          <dgm:animLvl val="lvl"/>
          <dgm:resizeHandles val="exact"/>
        </dgm:presLayoutVars>
      </dgm:prSet>
      <dgm:spPr/>
    </dgm:pt>
    <dgm:pt modelId="{AA49903B-7F83-4658-BBD7-7F41333D42D2}" type="pres">
      <dgm:prSet presAssocID="{0ACB4792-36B4-4F54-9DB1-4F1548FEFE1A}" presName="parTxOnly" presStyleLbl="node1" presStyleIdx="0" presStyleCnt="3" custScaleY="1178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4BAC8-64A4-4E31-8A6C-0B66CDAE330B}" type="pres">
      <dgm:prSet presAssocID="{DFC84FCF-E4E3-4A3C-9525-73893FB7E64F}" presName="parTxOnlySpace" presStyleCnt="0"/>
      <dgm:spPr/>
    </dgm:pt>
    <dgm:pt modelId="{C82B3CFD-2A80-4BC4-81F4-52824DCDA05D}" type="pres">
      <dgm:prSet presAssocID="{0754B4C8-960C-43A7-B66E-9737FBC7CCD6}" presName="parTxOnly" presStyleLbl="node1" presStyleIdx="1" presStyleCnt="3" custScaleY="1178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59468-1010-4C59-B776-3445E0828859}" type="pres">
      <dgm:prSet presAssocID="{698DA796-3004-429A-AF1B-B9C14B95BDCA}" presName="parTxOnlySpace" presStyleCnt="0"/>
      <dgm:spPr/>
    </dgm:pt>
    <dgm:pt modelId="{002704D6-BAA6-4133-9073-7EFBE3B734F3}" type="pres">
      <dgm:prSet presAssocID="{62340E29-C999-4F36-8606-90A0F072EF96}" presName="parTxOnly" presStyleLbl="node1" presStyleIdx="2" presStyleCnt="3" custScaleY="1178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C638C6-5E74-4947-A1E8-544DA404A4D4}" srcId="{903A6503-5703-4979-B195-FFE00363B2F1}" destId="{62340E29-C999-4F36-8606-90A0F072EF96}" srcOrd="2" destOrd="0" parTransId="{94405B3E-495A-480D-9FB0-E123F42B7D24}" sibTransId="{363E9667-3FBD-41D3-8399-2510C9C56201}"/>
    <dgm:cxn modelId="{9F10ED9B-A9AD-4A7E-9F2B-10002493351F}" type="presOf" srcId="{903A6503-5703-4979-B195-FFE00363B2F1}" destId="{25C3E835-E49B-4770-AF5D-234FB6AF3B16}" srcOrd="0" destOrd="0" presId="urn:microsoft.com/office/officeart/2005/8/layout/chevron1"/>
    <dgm:cxn modelId="{FAF4CC62-350E-4C83-A954-F1F33DEE7AED}" srcId="{903A6503-5703-4979-B195-FFE00363B2F1}" destId="{0754B4C8-960C-43A7-B66E-9737FBC7CCD6}" srcOrd="1" destOrd="0" parTransId="{0292E77B-189F-4B5D-AD13-B24CC548A021}" sibTransId="{698DA796-3004-429A-AF1B-B9C14B95BDCA}"/>
    <dgm:cxn modelId="{1A062DBA-7462-4CF1-A881-1FAFA7EA976B}" type="presOf" srcId="{62340E29-C999-4F36-8606-90A0F072EF96}" destId="{002704D6-BAA6-4133-9073-7EFBE3B734F3}" srcOrd="0" destOrd="0" presId="urn:microsoft.com/office/officeart/2005/8/layout/chevron1"/>
    <dgm:cxn modelId="{6D1FBF70-221A-490E-9AB6-23528A9F3BCE}" srcId="{903A6503-5703-4979-B195-FFE00363B2F1}" destId="{0ACB4792-36B4-4F54-9DB1-4F1548FEFE1A}" srcOrd="0" destOrd="0" parTransId="{296061F3-1210-432E-A9CA-6F9FB1E9C2C1}" sibTransId="{DFC84FCF-E4E3-4A3C-9525-73893FB7E64F}"/>
    <dgm:cxn modelId="{19A9E81B-6AFC-4166-8794-FA0090534F01}" type="presOf" srcId="{0ACB4792-36B4-4F54-9DB1-4F1548FEFE1A}" destId="{AA49903B-7F83-4658-BBD7-7F41333D42D2}" srcOrd="0" destOrd="0" presId="urn:microsoft.com/office/officeart/2005/8/layout/chevron1"/>
    <dgm:cxn modelId="{2DB5D0A4-9266-4A70-A092-FDE01BF86B82}" type="presOf" srcId="{0754B4C8-960C-43A7-B66E-9737FBC7CCD6}" destId="{C82B3CFD-2A80-4BC4-81F4-52824DCDA05D}" srcOrd="0" destOrd="0" presId="urn:microsoft.com/office/officeart/2005/8/layout/chevron1"/>
    <dgm:cxn modelId="{90DADF54-2E17-4B81-8B88-8D3D0EDF39A0}" type="presParOf" srcId="{25C3E835-E49B-4770-AF5D-234FB6AF3B16}" destId="{AA49903B-7F83-4658-BBD7-7F41333D42D2}" srcOrd="0" destOrd="0" presId="urn:microsoft.com/office/officeart/2005/8/layout/chevron1"/>
    <dgm:cxn modelId="{D6550A0F-AAF0-4FE9-92EB-C1F158F4DF54}" type="presParOf" srcId="{25C3E835-E49B-4770-AF5D-234FB6AF3B16}" destId="{9B54BAC8-64A4-4E31-8A6C-0B66CDAE330B}" srcOrd="1" destOrd="0" presId="urn:microsoft.com/office/officeart/2005/8/layout/chevron1"/>
    <dgm:cxn modelId="{CA418321-6078-47F0-90DF-ACE51C20F335}" type="presParOf" srcId="{25C3E835-E49B-4770-AF5D-234FB6AF3B16}" destId="{C82B3CFD-2A80-4BC4-81F4-52824DCDA05D}" srcOrd="2" destOrd="0" presId="urn:microsoft.com/office/officeart/2005/8/layout/chevron1"/>
    <dgm:cxn modelId="{C6E1871C-0DE0-41F6-9317-C735FEC09043}" type="presParOf" srcId="{25C3E835-E49B-4770-AF5D-234FB6AF3B16}" destId="{5DA59468-1010-4C59-B776-3445E0828859}" srcOrd="3" destOrd="0" presId="urn:microsoft.com/office/officeart/2005/8/layout/chevron1"/>
    <dgm:cxn modelId="{9F121E0F-467B-4CD9-9BBE-A27A48C57A54}" type="presParOf" srcId="{25C3E835-E49B-4770-AF5D-234FB6AF3B16}" destId="{002704D6-BAA6-4133-9073-7EFBE3B734F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46A943-DFBB-40EB-BF15-51CFC167EE6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253F3D07-8D86-4E20-9A8A-2B0D667194A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Новый подход </a:t>
          </a:r>
          <a:br>
            <a:rPr lang="ru-RU" sz="2400" b="1" dirty="0" smtClean="0"/>
          </a:br>
          <a:r>
            <a:rPr lang="ru-RU" sz="2400" b="1" dirty="0" smtClean="0"/>
            <a:t>к научно – техническому образованию дошкольников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dirty="0"/>
        </a:p>
      </dgm:t>
    </dgm:pt>
    <dgm:pt modelId="{2DC546D4-B916-40F4-A2C6-323E4065EE80}" type="parTrans" cxnId="{780C8582-7456-46ED-8721-1BD3D78451EB}">
      <dgm:prSet/>
      <dgm:spPr/>
      <dgm:t>
        <a:bodyPr/>
        <a:lstStyle/>
        <a:p>
          <a:endParaRPr lang="ru-RU"/>
        </a:p>
      </dgm:t>
    </dgm:pt>
    <dgm:pt modelId="{C23FAB65-CDFF-4171-B239-6C90F9270DB2}" type="sibTrans" cxnId="{780C8582-7456-46ED-8721-1BD3D78451EB}">
      <dgm:prSet/>
      <dgm:spPr/>
      <dgm:t>
        <a:bodyPr/>
        <a:lstStyle/>
        <a:p>
          <a:endParaRPr lang="ru-RU"/>
        </a:p>
      </dgm:t>
    </dgm:pt>
    <dgm:pt modelId="{ECF7F006-0F87-4235-BB68-EB5173F1050E}" type="pres">
      <dgm:prSet presAssocID="{CC46A943-DFBB-40EB-BF15-51CFC167EE67}" presName="Name0" presStyleCnt="0">
        <dgm:presLayoutVars>
          <dgm:dir/>
          <dgm:animLvl val="lvl"/>
          <dgm:resizeHandles val="exact"/>
        </dgm:presLayoutVars>
      </dgm:prSet>
      <dgm:spPr/>
    </dgm:pt>
    <dgm:pt modelId="{DBA60D46-B646-435E-885B-8C5CB33422DD}" type="pres">
      <dgm:prSet presAssocID="{253F3D07-8D86-4E20-9A8A-2B0D667194AC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F76E2D-57BF-4568-99C0-F2EF8176711E}" type="presOf" srcId="{253F3D07-8D86-4E20-9A8A-2B0D667194AC}" destId="{DBA60D46-B646-435E-885B-8C5CB33422DD}" srcOrd="0" destOrd="0" presId="urn:microsoft.com/office/officeart/2005/8/layout/chevron1"/>
    <dgm:cxn modelId="{780C8582-7456-46ED-8721-1BD3D78451EB}" srcId="{CC46A943-DFBB-40EB-BF15-51CFC167EE67}" destId="{253F3D07-8D86-4E20-9A8A-2B0D667194AC}" srcOrd="0" destOrd="0" parTransId="{2DC546D4-B916-40F4-A2C6-323E4065EE80}" sibTransId="{C23FAB65-CDFF-4171-B239-6C90F9270DB2}"/>
    <dgm:cxn modelId="{E3324230-0687-4E60-84C8-45632D6A53D8}" type="presOf" srcId="{CC46A943-DFBB-40EB-BF15-51CFC167EE67}" destId="{ECF7F006-0F87-4235-BB68-EB5173F1050E}" srcOrd="0" destOrd="0" presId="urn:microsoft.com/office/officeart/2005/8/layout/chevron1"/>
    <dgm:cxn modelId="{D76E2C72-FCDA-44C1-A98D-2FC5AB63EB7B}" type="presParOf" srcId="{ECF7F006-0F87-4235-BB68-EB5173F1050E}" destId="{DBA60D46-B646-435E-885B-8C5CB33422D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82E822-2B8C-4F0F-B05B-0EB9AB1478A3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F9C577-3882-4393-AAC6-AFB1AF3D0640}">
      <dgm:prSet phldrT="[Текст]" phldr="1"/>
      <dgm:spPr/>
      <dgm:t>
        <a:bodyPr/>
        <a:lstStyle/>
        <a:p>
          <a:endParaRPr lang="ru-RU" dirty="0"/>
        </a:p>
      </dgm:t>
    </dgm:pt>
    <dgm:pt modelId="{C0A81CBB-B246-4826-B285-AE0B3E93FCD4}" type="parTrans" cxnId="{2D7AB555-B8FD-4A6B-A350-86B051B357BA}">
      <dgm:prSet/>
      <dgm:spPr/>
      <dgm:t>
        <a:bodyPr/>
        <a:lstStyle/>
        <a:p>
          <a:endParaRPr lang="ru-RU"/>
        </a:p>
      </dgm:t>
    </dgm:pt>
    <dgm:pt modelId="{550E3D49-C58D-4C17-AD08-279641323332}" type="sibTrans" cxnId="{2D7AB555-B8FD-4A6B-A350-86B051B357BA}">
      <dgm:prSet/>
      <dgm:spPr/>
      <dgm:t>
        <a:bodyPr/>
        <a:lstStyle/>
        <a:p>
          <a:endParaRPr lang="ru-RU"/>
        </a:p>
      </dgm:t>
    </dgm:pt>
    <dgm:pt modelId="{AA2F4A4A-445A-4FC9-92B3-17869C25D76D}" type="pres">
      <dgm:prSet presAssocID="{3882E822-2B8C-4F0F-B05B-0EB9AB1478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707386-7A6B-4506-A3F4-563A8329250F}" type="pres">
      <dgm:prSet presAssocID="{E2F9C577-3882-4393-AAC6-AFB1AF3D0640}" presName="arrow" presStyleLbl="node1" presStyleIdx="0" presStyleCnt="1" custScaleX="170330" custScaleY="100042" custRadScaleRad="93755" custRadScaleInc="-1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7817D4-FA03-425B-B06F-6304E61E8932}" type="presOf" srcId="{E2F9C577-3882-4393-AAC6-AFB1AF3D0640}" destId="{E5707386-7A6B-4506-A3F4-563A8329250F}" srcOrd="0" destOrd="0" presId="urn:microsoft.com/office/officeart/2005/8/layout/arrow5"/>
    <dgm:cxn modelId="{21B1C36E-F72D-43CF-BD1B-407FE0C1E8FE}" type="presOf" srcId="{3882E822-2B8C-4F0F-B05B-0EB9AB1478A3}" destId="{AA2F4A4A-445A-4FC9-92B3-17869C25D76D}" srcOrd="0" destOrd="0" presId="urn:microsoft.com/office/officeart/2005/8/layout/arrow5"/>
    <dgm:cxn modelId="{2D7AB555-B8FD-4A6B-A350-86B051B357BA}" srcId="{3882E822-2B8C-4F0F-B05B-0EB9AB1478A3}" destId="{E2F9C577-3882-4393-AAC6-AFB1AF3D0640}" srcOrd="0" destOrd="0" parTransId="{C0A81CBB-B246-4826-B285-AE0B3E93FCD4}" sibTransId="{550E3D49-C58D-4C17-AD08-279641323332}"/>
    <dgm:cxn modelId="{03FE6B69-6953-427B-8CB7-3E4BC1B94D3B}" type="presParOf" srcId="{AA2F4A4A-445A-4FC9-92B3-17869C25D76D}" destId="{E5707386-7A6B-4506-A3F4-563A8329250F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56CC6E-BF4A-4EC7-A4DE-935EB963B9E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3D8BAC-A6B6-43A2-BA93-91E95508D4ED}">
      <dgm:prSet phldrT="[Текст]" custT="1"/>
      <dgm:spPr/>
      <dgm:t>
        <a:bodyPr/>
        <a:lstStyle/>
        <a:p>
          <a:pPr algn="just">
            <a:spcAft>
              <a:spcPct val="35000"/>
            </a:spcAft>
          </a:pPr>
          <a:endParaRPr lang="ru-RU" sz="1200" dirty="0" smtClean="0"/>
        </a:p>
        <a:p>
          <a:pPr algn="just">
            <a:spcAft>
              <a:spcPts val="0"/>
            </a:spcAft>
          </a:pPr>
          <a:r>
            <a:rPr lang="ru-RU" sz="1600" b="1" dirty="0" smtClean="0"/>
            <a:t>Нашей стране нужны хорошо образованные, энергичные люди,  умеющие принимать яркие, нестандартные решения, добиваться поставленных целей</a:t>
          </a:r>
          <a:r>
            <a:rPr lang="ru-RU" sz="1600" b="1" dirty="0" smtClean="0"/>
            <a:t>».</a:t>
          </a:r>
          <a:endParaRPr lang="ru-RU" sz="1600" b="1" dirty="0" smtClean="0"/>
        </a:p>
        <a:p>
          <a:pPr algn="r">
            <a:spcAft>
              <a:spcPts val="0"/>
            </a:spcAft>
          </a:pPr>
          <a:r>
            <a:rPr lang="ru-RU" sz="1600" b="1" i="1" dirty="0" smtClean="0"/>
            <a:t>Президент РФ Владимир Путин</a:t>
          </a:r>
        </a:p>
        <a:p>
          <a:pPr algn="just">
            <a:spcAft>
              <a:spcPct val="35000"/>
            </a:spcAft>
          </a:pPr>
          <a:endParaRPr lang="ru-RU" sz="1200" dirty="0"/>
        </a:p>
      </dgm:t>
    </dgm:pt>
    <dgm:pt modelId="{6C52A406-8D36-4A87-9425-4C26078AAAA4}" type="parTrans" cxnId="{6B2DF00F-F6D1-41BB-91C9-CB6EA2F6BAFD}">
      <dgm:prSet/>
      <dgm:spPr/>
      <dgm:t>
        <a:bodyPr/>
        <a:lstStyle/>
        <a:p>
          <a:endParaRPr lang="ru-RU"/>
        </a:p>
      </dgm:t>
    </dgm:pt>
    <dgm:pt modelId="{F6A9C66C-5AF2-48E3-9211-1BA5E32C6A8A}" type="sibTrans" cxnId="{6B2DF00F-F6D1-41BB-91C9-CB6EA2F6BAFD}">
      <dgm:prSet/>
      <dgm:spPr/>
      <dgm:t>
        <a:bodyPr/>
        <a:lstStyle/>
        <a:p>
          <a:endParaRPr lang="ru-RU"/>
        </a:p>
      </dgm:t>
    </dgm:pt>
    <dgm:pt modelId="{A66F37AA-53FF-4D86-954E-CF0B648F88FA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endParaRPr lang="ru-RU" sz="1600" b="1" dirty="0" smtClean="0"/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«Модернизация всех отраслей промышленности – важнейшая задача. В этих условиях необходимы инженеры нового поколения: квалифицированные, инициативные, способные генерировать новые идеи, совершать инновационные преобразования</a:t>
          </a:r>
          <a:r>
            <a:rPr lang="ru-RU" sz="1600" b="1" dirty="0" smtClean="0"/>
            <a:t>».</a:t>
          </a:r>
          <a:endParaRPr lang="ru-RU" sz="1600" b="1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i="1" dirty="0" smtClean="0"/>
            <a:t>                                                               Премьер-министр РФ Дмитрий Медведев</a:t>
          </a:r>
          <a:r>
            <a:rPr lang="ru-RU" sz="1600" b="1" dirty="0" smtClean="0"/>
            <a:t> </a:t>
          </a:r>
        </a:p>
        <a:p>
          <a:pPr algn="just">
            <a:lnSpc>
              <a:spcPct val="90000"/>
            </a:lnSpc>
            <a:spcAft>
              <a:spcPts val="0"/>
            </a:spcAft>
          </a:pPr>
          <a:endParaRPr lang="ru-RU" sz="1200" dirty="0"/>
        </a:p>
      </dgm:t>
    </dgm:pt>
    <dgm:pt modelId="{29DDCCDB-F5D7-41F9-8FD8-8D4CA9739501}" type="parTrans" cxnId="{5894E136-2650-45BB-9B9E-8D1D50BE0621}">
      <dgm:prSet/>
      <dgm:spPr/>
      <dgm:t>
        <a:bodyPr/>
        <a:lstStyle/>
        <a:p>
          <a:endParaRPr lang="ru-RU"/>
        </a:p>
      </dgm:t>
    </dgm:pt>
    <dgm:pt modelId="{4A8591FB-CAED-4213-A775-3E0062E58CB2}" type="sibTrans" cxnId="{5894E136-2650-45BB-9B9E-8D1D50BE0621}">
      <dgm:prSet/>
      <dgm:spPr/>
      <dgm:t>
        <a:bodyPr/>
        <a:lstStyle/>
        <a:p>
          <a:endParaRPr lang="ru-RU"/>
        </a:p>
      </dgm:t>
    </dgm:pt>
    <dgm:pt modelId="{4113800C-A9D9-4F6F-BE30-7592EA4EBCF0}">
      <dgm:prSet phldrT="[Текст]" custT="1"/>
      <dgm:spPr/>
      <dgm:t>
        <a:bodyPr/>
        <a:lstStyle/>
        <a:p>
          <a:pPr algn="just" eaLnBrk="0" hangingPunct="0">
            <a:spcBef>
              <a:spcPts val="0"/>
            </a:spcBef>
            <a:spcAft>
              <a:spcPts val="0"/>
            </a:spcAft>
          </a:pPr>
          <a:endParaRPr lang="ru-RU" sz="1600" i="1" dirty="0" smtClean="0"/>
        </a:p>
        <a:p>
          <a:pPr algn="just" eaLnBrk="0" hangingPunct="0">
            <a:spcBef>
              <a:spcPts val="0"/>
            </a:spcBef>
            <a:spcAft>
              <a:spcPts val="0"/>
            </a:spcAft>
          </a:pPr>
          <a:r>
            <a:rPr lang="ru-RU" sz="1600" b="1" i="0" dirty="0" smtClean="0"/>
            <a:t>Дошкольный возраст – основа </a:t>
          </a:r>
          <a:r>
            <a:rPr lang="ru-RU" sz="1600" b="1" dirty="0" smtClean="0"/>
            <a:t>для профессионального самоопределения в будущем.</a:t>
          </a:r>
        </a:p>
        <a:p>
          <a:pPr algn="just">
            <a:spcBef>
              <a:spcPts val="0"/>
            </a:spcBef>
            <a:spcAft>
              <a:spcPts val="0"/>
            </a:spcAft>
          </a:pPr>
          <a:endParaRPr lang="ru-RU" sz="1600" dirty="0"/>
        </a:p>
      </dgm:t>
    </dgm:pt>
    <dgm:pt modelId="{A59EAEDB-2690-4408-9BAF-0CB225C39393}" type="parTrans" cxnId="{331FBCB3-110A-4AAD-A04D-23E7764F6194}">
      <dgm:prSet/>
      <dgm:spPr/>
      <dgm:t>
        <a:bodyPr/>
        <a:lstStyle/>
        <a:p>
          <a:endParaRPr lang="ru-RU"/>
        </a:p>
      </dgm:t>
    </dgm:pt>
    <dgm:pt modelId="{F4226AB9-7825-46EF-9909-61B2DB82449A}" type="sibTrans" cxnId="{331FBCB3-110A-4AAD-A04D-23E7764F6194}">
      <dgm:prSet/>
      <dgm:spPr/>
      <dgm:t>
        <a:bodyPr/>
        <a:lstStyle/>
        <a:p>
          <a:endParaRPr lang="ru-RU"/>
        </a:p>
      </dgm:t>
    </dgm:pt>
    <dgm:pt modelId="{642AF4EB-8BDB-4B20-AB1F-748D181D3CA1}">
      <dgm:prSet phldrT="[Текст]" custT="1"/>
      <dgm:spPr/>
      <dgm:t>
        <a:bodyPr/>
        <a:lstStyle/>
        <a:p>
          <a:pPr algn="just" eaLnBrk="0" hangingPunct="0">
            <a:spcBef>
              <a:spcPts val="0"/>
            </a:spcBef>
            <a:spcAft>
              <a:spcPts val="0"/>
            </a:spcAft>
          </a:pPr>
          <a:r>
            <a:rPr lang="ru-RU" sz="1600" b="1" dirty="0" smtClean="0"/>
            <a:t>Недостаточная развитая система научно-технического образование </a:t>
          </a:r>
          <a:r>
            <a:rPr lang="ru-RU" sz="1600" b="1" dirty="0" smtClean="0"/>
            <a:t>дошкольников.</a:t>
          </a:r>
          <a:endParaRPr lang="ru-RU" sz="1600" b="1" dirty="0" smtClean="0"/>
        </a:p>
        <a:p>
          <a:pPr algn="just">
            <a:spcBef>
              <a:spcPts val="0"/>
            </a:spcBef>
            <a:spcAft>
              <a:spcPts val="0"/>
            </a:spcAft>
          </a:pPr>
          <a:endParaRPr lang="ru-RU" sz="1600" dirty="0"/>
        </a:p>
      </dgm:t>
    </dgm:pt>
    <dgm:pt modelId="{A673DA44-DF9F-4774-AD7F-B07EAC88F7D3}" type="parTrans" cxnId="{A5B4387B-0CA2-4CBB-B930-5E7B7B0AE2C8}">
      <dgm:prSet/>
      <dgm:spPr/>
      <dgm:t>
        <a:bodyPr/>
        <a:lstStyle/>
        <a:p>
          <a:endParaRPr lang="ru-RU"/>
        </a:p>
      </dgm:t>
    </dgm:pt>
    <dgm:pt modelId="{99AA37D4-5D49-40C9-BF94-855AD5CF7C81}" type="sibTrans" cxnId="{A5B4387B-0CA2-4CBB-B930-5E7B7B0AE2C8}">
      <dgm:prSet/>
      <dgm:spPr/>
      <dgm:t>
        <a:bodyPr/>
        <a:lstStyle/>
        <a:p>
          <a:endParaRPr lang="ru-RU"/>
        </a:p>
      </dgm:t>
    </dgm:pt>
    <dgm:pt modelId="{8326CF0B-5F82-4184-9105-F2F622809536}">
      <dgm:prSet phldrT="[Текст]" custT="1"/>
      <dgm:spPr/>
      <dgm:t>
        <a:bodyPr/>
        <a:lstStyle/>
        <a:p>
          <a:pPr algn="just" defTabSz="400050" eaLnBrk="0" hangingPunct="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600" dirty="0" smtClean="0"/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Старение инженерных и научных кадров, нехватка высококвалифицированных кадров, готовых обслуживать сложное электронное оборудование в регионе и </a:t>
          </a:r>
          <a:r>
            <a:rPr lang="ru-RU" sz="1600" b="1" dirty="0" err="1" smtClean="0"/>
            <a:t>Снежинске</a:t>
          </a:r>
          <a:r>
            <a:rPr lang="ru-RU" sz="1600" b="1" dirty="0" smtClean="0"/>
            <a:t>.</a:t>
          </a:r>
          <a:endParaRPr lang="ru-RU" sz="1600" b="1" dirty="0" smtClean="0"/>
        </a:p>
        <a:p>
          <a:pPr algn="just" defTabSz="40005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600" dirty="0"/>
        </a:p>
      </dgm:t>
    </dgm:pt>
    <dgm:pt modelId="{77E318BE-AE78-4066-AF56-321B7F1829E7}" type="sibTrans" cxnId="{A08DAE4A-5657-40B5-AC18-629D35B2B510}">
      <dgm:prSet/>
      <dgm:spPr/>
      <dgm:t>
        <a:bodyPr/>
        <a:lstStyle/>
        <a:p>
          <a:endParaRPr lang="ru-RU"/>
        </a:p>
      </dgm:t>
    </dgm:pt>
    <dgm:pt modelId="{85D82442-A1AB-4ADE-846B-B8CBD0D2F21F}" type="parTrans" cxnId="{A08DAE4A-5657-40B5-AC18-629D35B2B510}">
      <dgm:prSet/>
      <dgm:spPr/>
      <dgm:t>
        <a:bodyPr/>
        <a:lstStyle/>
        <a:p>
          <a:endParaRPr lang="ru-RU"/>
        </a:p>
      </dgm:t>
    </dgm:pt>
    <dgm:pt modelId="{252A9A49-6A70-4C65-8E1D-31C8855C57AE}">
      <dgm:prSet phldrT="[Текст]" custT="1"/>
      <dgm:spPr/>
      <dgm:t>
        <a:bodyPr/>
        <a:lstStyle/>
        <a:p>
          <a:pPr algn="just">
            <a:spcBef>
              <a:spcPts val="0"/>
            </a:spcBef>
            <a:spcAft>
              <a:spcPts val="0"/>
            </a:spcAft>
          </a:pPr>
          <a:r>
            <a:rPr lang="ru-RU" sz="1600" b="1" dirty="0" smtClean="0"/>
            <a:t>Заинтересованность социальных партнёров.</a:t>
          </a:r>
        </a:p>
        <a:p>
          <a:pPr algn="just">
            <a:spcBef>
              <a:spcPts val="0"/>
            </a:spcBef>
            <a:spcAft>
              <a:spcPts val="0"/>
            </a:spcAft>
          </a:pPr>
          <a:endParaRPr lang="ru-RU" sz="1600" dirty="0"/>
        </a:p>
      </dgm:t>
    </dgm:pt>
    <dgm:pt modelId="{893134BC-1127-4055-9BC8-F4C047168EE9}" type="parTrans" cxnId="{079D13C8-5FA4-4F3B-A602-B77AB7B39885}">
      <dgm:prSet/>
      <dgm:spPr/>
      <dgm:t>
        <a:bodyPr/>
        <a:lstStyle/>
        <a:p>
          <a:endParaRPr lang="ru-RU"/>
        </a:p>
      </dgm:t>
    </dgm:pt>
    <dgm:pt modelId="{D46D07C9-D1B8-4171-B76C-7114EA928B2F}" type="sibTrans" cxnId="{079D13C8-5FA4-4F3B-A602-B77AB7B39885}">
      <dgm:prSet/>
      <dgm:spPr/>
      <dgm:t>
        <a:bodyPr/>
        <a:lstStyle/>
        <a:p>
          <a:endParaRPr lang="ru-RU"/>
        </a:p>
      </dgm:t>
    </dgm:pt>
    <dgm:pt modelId="{972639E7-43F5-43B4-9E61-B1289BE272E3}" type="pres">
      <dgm:prSet presAssocID="{FC56CC6E-BF4A-4EC7-A4DE-935EB963B9E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73E7CD-2A86-4D70-ACF2-AF8A0542979E}" type="pres">
      <dgm:prSet presAssocID="{F73D8BAC-A6B6-43A2-BA93-91E95508D4ED}" presName="composite" presStyleCnt="0"/>
      <dgm:spPr/>
    </dgm:pt>
    <dgm:pt modelId="{8E92891F-2EE4-4C03-BBEE-64D14D8037D3}" type="pres">
      <dgm:prSet presAssocID="{F73D8BAC-A6B6-43A2-BA93-91E95508D4ED}" presName="imgShp" presStyleLbl="fgImgPlace1" presStyleIdx="0" presStyleCnt="6" custScaleX="161863" custScaleY="174407" custLinFactX="-100000" custLinFactNeighborX="-116743" custLinFactNeighborY="144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7E2615A-F829-43A4-8AF0-4857CD5C55D8}" type="pres">
      <dgm:prSet presAssocID="{F73D8BAC-A6B6-43A2-BA93-91E95508D4ED}" presName="txShp" presStyleLbl="node1" presStyleIdx="0" presStyleCnt="6" custScaleX="130491" custScaleY="164275" custLinFactNeighborX="7457" custLinFactNeighborY="-6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F0CC9-4820-4BFE-B138-DD2183AD1A66}" type="pres">
      <dgm:prSet presAssocID="{F6A9C66C-5AF2-48E3-9211-1BA5E32C6A8A}" presName="spacing" presStyleCnt="0"/>
      <dgm:spPr/>
    </dgm:pt>
    <dgm:pt modelId="{06E289FB-8A5E-4C4B-B5C7-2FC31D085AE0}" type="pres">
      <dgm:prSet presAssocID="{A66F37AA-53FF-4D86-954E-CF0B648F88FA}" presName="composite" presStyleCnt="0"/>
      <dgm:spPr/>
    </dgm:pt>
    <dgm:pt modelId="{340AFB9A-E050-4F39-BACB-8B7DEDF72610}" type="pres">
      <dgm:prSet presAssocID="{A66F37AA-53FF-4D86-954E-CF0B648F88FA}" presName="imgShp" presStyleLbl="fgImgPlace1" presStyleIdx="1" presStyleCnt="6" custScaleX="169479" custScaleY="176235" custLinFactX="-100000" custLinFactNeighborX="-112935" custLinFactNeighborY="934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97B61EA-AD5D-4F05-BA75-53A816815C66}" type="pres">
      <dgm:prSet presAssocID="{A66F37AA-53FF-4D86-954E-CF0B648F88FA}" presName="txShp" presStyleLbl="node1" presStyleIdx="1" presStyleCnt="6" custScaleX="130491" custScaleY="291272" custLinFactNeighborX="7456" custLinFactNeighborY="19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3AC88-153A-4243-A57E-D652597346CD}" type="pres">
      <dgm:prSet presAssocID="{4A8591FB-CAED-4213-A775-3E0062E58CB2}" presName="spacing" presStyleCnt="0"/>
      <dgm:spPr/>
    </dgm:pt>
    <dgm:pt modelId="{9987025A-8FF2-478B-8773-74FA764D17FB}" type="pres">
      <dgm:prSet presAssocID="{8326CF0B-5F82-4184-9105-F2F622809536}" presName="composite" presStyleCnt="0"/>
      <dgm:spPr/>
    </dgm:pt>
    <dgm:pt modelId="{FA1D1A31-5CA9-477F-9FBF-C559E5F2B8C5}" type="pres">
      <dgm:prSet presAssocID="{8326CF0B-5F82-4184-9105-F2F622809536}" presName="imgShp" presStyleLbl="fgImgPlace1" presStyleIdx="2" presStyleCnt="6" custScaleX="167812" custScaleY="175683" custLinFactX="-100000" custLinFactNeighborX="-113768" custLinFactNeighborY="239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E03A720-0493-4B4A-BC06-99F7EA00485E}" type="pres">
      <dgm:prSet presAssocID="{8326CF0B-5F82-4184-9105-F2F622809536}" presName="txShp" presStyleLbl="node1" presStyleIdx="2" presStyleCnt="6" custScaleX="130491" custScaleY="194775" custLinFactNeighborX="7456" custLinFactNeighborY="4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30971B-C0CD-4E96-A14C-DD5223815794}" type="pres">
      <dgm:prSet presAssocID="{77E318BE-AE78-4066-AF56-321B7F1829E7}" presName="spacing" presStyleCnt="0"/>
      <dgm:spPr/>
    </dgm:pt>
    <dgm:pt modelId="{27659FE4-7990-4225-9709-529EB262685D}" type="pres">
      <dgm:prSet presAssocID="{4113800C-A9D9-4F6F-BE30-7592EA4EBCF0}" presName="composite" presStyleCnt="0"/>
      <dgm:spPr/>
    </dgm:pt>
    <dgm:pt modelId="{C4AA492C-E363-4D56-BBA6-6E1778336A8A}" type="pres">
      <dgm:prSet presAssocID="{4113800C-A9D9-4F6F-BE30-7592EA4EBCF0}" presName="imgShp" presStyleLbl="fgImgPlace1" presStyleIdx="3" presStyleCnt="6" custScaleX="173699" custScaleY="179573" custLinFactX="-100000" custLinFactNeighborX="-110825" custLinFactNeighborY="248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A672E01-5BA2-44CB-B4FB-BF89F53B6412}" type="pres">
      <dgm:prSet presAssocID="{4113800C-A9D9-4F6F-BE30-7592EA4EBCF0}" presName="txShp" presStyleLbl="node1" presStyleIdx="3" presStyleCnt="6" custScaleX="128006" custScaleY="143082" custLinFactNeighborX="7457" custLinFactNeighborY="-2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12C1B-4402-49C6-B4C2-7FF6B8CC963D}" type="pres">
      <dgm:prSet presAssocID="{F4226AB9-7825-46EF-9909-61B2DB82449A}" presName="spacing" presStyleCnt="0"/>
      <dgm:spPr/>
    </dgm:pt>
    <dgm:pt modelId="{3CE1BD5E-D130-4AEF-A0C0-44209F894A04}" type="pres">
      <dgm:prSet presAssocID="{642AF4EB-8BDB-4B20-AB1F-748D181D3CA1}" presName="composite" presStyleCnt="0"/>
      <dgm:spPr/>
    </dgm:pt>
    <dgm:pt modelId="{CC93733B-D26C-46AC-B90F-D503AD3E05A5}" type="pres">
      <dgm:prSet presAssocID="{642AF4EB-8BDB-4B20-AB1F-748D181D3CA1}" presName="imgShp" presStyleLbl="fgImgPlace1" presStyleIdx="4" presStyleCnt="6" custScaleX="185423" custScaleY="172282" custLinFactX="-100000" custLinFactNeighborX="-104963" custLinFactNeighborY="-132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1C46BDF8-7CCD-4C81-83C4-277403FD6CD2}" type="pres">
      <dgm:prSet presAssocID="{642AF4EB-8BDB-4B20-AB1F-748D181D3CA1}" presName="txShp" presStyleLbl="node1" presStyleIdx="4" presStyleCnt="6" custScaleX="130919" custScaleY="141031" custLinFactNeighborX="7670" custLinFactNeighborY="10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22B42-5062-4D44-A716-BC022846CF07}" type="pres">
      <dgm:prSet presAssocID="{99AA37D4-5D49-40C9-BF94-855AD5CF7C81}" presName="spacing" presStyleCnt="0"/>
      <dgm:spPr/>
    </dgm:pt>
    <dgm:pt modelId="{E40E587A-A561-4025-9376-21C1223613BE}" type="pres">
      <dgm:prSet presAssocID="{252A9A49-6A70-4C65-8E1D-31C8855C57AE}" presName="composite" presStyleCnt="0"/>
      <dgm:spPr/>
    </dgm:pt>
    <dgm:pt modelId="{23A0D99D-3AC4-4937-9111-5A58D9747419}" type="pres">
      <dgm:prSet presAssocID="{252A9A49-6A70-4C65-8E1D-31C8855C57AE}" presName="imgShp" presStyleLbl="fgImgPlace1" presStyleIdx="5" presStyleCnt="6" custScaleX="163158" custScaleY="178201" custLinFactX="-100000" custLinFactNeighborX="-116095" custLinFactNeighborY="216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237570F-E919-439B-AAB7-589F56CE728F}" type="pres">
      <dgm:prSet presAssocID="{252A9A49-6A70-4C65-8E1D-31C8855C57AE}" presName="txShp" presStyleLbl="node1" presStyleIdx="5" presStyleCnt="6" custScaleX="132977" custScaleY="159986" custLinFactNeighborX="7457" custLinFactNeighborY="-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FBC528-5BA3-4AF7-ACD6-42A7BC87734E}" type="presOf" srcId="{8326CF0B-5F82-4184-9105-F2F622809536}" destId="{1E03A720-0493-4B4A-BC06-99F7EA00485E}" srcOrd="0" destOrd="0" presId="urn:microsoft.com/office/officeart/2005/8/layout/vList3"/>
    <dgm:cxn modelId="{BD17AFB8-691C-4925-B68B-CA370827B834}" type="presOf" srcId="{4113800C-A9D9-4F6F-BE30-7592EA4EBCF0}" destId="{BA672E01-5BA2-44CB-B4FB-BF89F53B6412}" srcOrd="0" destOrd="0" presId="urn:microsoft.com/office/officeart/2005/8/layout/vList3"/>
    <dgm:cxn modelId="{A5B4387B-0CA2-4CBB-B930-5E7B7B0AE2C8}" srcId="{FC56CC6E-BF4A-4EC7-A4DE-935EB963B9ED}" destId="{642AF4EB-8BDB-4B20-AB1F-748D181D3CA1}" srcOrd="4" destOrd="0" parTransId="{A673DA44-DF9F-4774-AD7F-B07EAC88F7D3}" sibTransId="{99AA37D4-5D49-40C9-BF94-855AD5CF7C81}"/>
    <dgm:cxn modelId="{079D13C8-5FA4-4F3B-A602-B77AB7B39885}" srcId="{FC56CC6E-BF4A-4EC7-A4DE-935EB963B9ED}" destId="{252A9A49-6A70-4C65-8E1D-31C8855C57AE}" srcOrd="5" destOrd="0" parTransId="{893134BC-1127-4055-9BC8-F4C047168EE9}" sibTransId="{D46D07C9-D1B8-4171-B76C-7114EA928B2F}"/>
    <dgm:cxn modelId="{32162DF7-22A6-4B88-8FC1-2DBB3B707557}" type="presOf" srcId="{A66F37AA-53FF-4D86-954E-CF0B648F88FA}" destId="{997B61EA-AD5D-4F05-BA75-53A816815C66}" srcOrd="0" destOrd="0" presId="urn:microsoft.com/office/officeart/2005/8/layout/vList3"/>
    <dgm:cxn modelId="{1B822CF5-C43B-4845-A8B4-CC4B5E3341C2}" type="presOf" srcId="{FC56CC6E-BF4A-4EC7-A4DE-935EB963B9ED}" destId="{972639E7-43F5-43B4-9E61-B1289BE272E3}" srcOrd="0" destOrd="0" presId="urn:microsoft.com/office/officeart/2005/8/layout/vList3"/>
    <dgm:cxn modelId="{6B2DF00F-F6D1-41BB-91C9-CB6EA2F6BAFD}" srcId="{FC56CC6E-BF4A-4EC7-A4DE-935EB963B9ED}" destId="{F73D8BAC-A6B6-43A2-BA93-91E95508D4ED}" srcOrd="0" destOrd="0" parTransId="{6C52A406-8D36-4A87-9425-4C26078AAAA4}" sibTransId="{F6A9C66C-5AF2-48E3-9211-1BA5E32C6A8A}"/>
    <dgm:cxn modelId="{31962E5D-317C-4109-A87E-ABF41282184F}" type="presOf" srcId="{642AF4EB-8BDB-4B20-AB1F-748D181D3CA1}" destId="{1C46BDF8-7CCD-4C81-83C4-277403FD6CD2}" srcOrd="0" destOrd="0" presId="urn:microsoft.com/office/officeart/2005/8/layout/vList3"/>
    <dgm:cxn modelId="{D21B2C26-35BE-4B41-AD4B-AC483900A317}" type="presOf" srcId="{252A9A49-6A70-4C65-8E1D-31C8855C57AE}" destId="{A237570F-E919-439B-AAB7-589F56CE728F}" srcOrd="0" destOrd="0" presId="urn:microsoft.com/office/officeart/2005/8/layout/vList3"/>
    <dgm:cxn modelId="{5894E136-2650-45BB-9B9E-8D1D50BE0621}" srcId="{FC56CC6E-BF4A-4EC7-A4DE-935EB963B9ED}" destId="{A66F37AA-53FF-4D86-954E-CF0B648F88FA}" srcOrd="1" destOrd="0" parTransId="{29DDCCDB-F5D7-41F9-8FD8-8D4CA9739501}" sibTransId="{4A8591FB-CAED-4213-A775-3E0062E58CB2}"/>
    <dgm:cxn modelId="{A08DAE4A-5657-40B5-AC18-629D35B2B510}" srcId="{FC56CC6E-BF4A-4EC7-A4DE-935EB963B9ED}" destId="{8326CF0B-5F82-4184-9105-F2F622809536}" srcOrd="2" destOrd="0" parTransId="{85D82442-A1AB-4ADE-846B-B8CBD0D2F21F}" sibTransId="{77E318BE-AE78-4066-AF56-321B7F1829E7}"/>
    <dgm:cxn modelId="{08918207-A10F-4269-A356-EF8237A401E2}" type="presOf" srcId="{F73D8BAC-A6B6-43A2-BA93-91E95508D4ED}" destId="{D7E2615A-F829-43A4-8AF0-4857CD5C55D8}" srcOrd="0" destOrd="0" presId="urn:microsoft.com/office/officeart/2005/8/layout/vList3"/>
    <dgm:cxn modelId="{331FBCB3-110A-4AAD-A04D-23E7764F6194}" srcId="{FC56CC6E-BF4A-4EC7-A4DE-935EB963B9ED}" destId="{4113800C-A9D9-4F6F-BE30-7592EA4EBCF0}" srcOrd="3" destOrd="0" parTransId="{A59EAEDB-2690-4408-9BAF-0CB225C39393}" sibTransId="{F4226AB9-7825-46EF-9909-61B2DB82449A}"/>
    <dgm:cxn modelId="{D4A83730-6C69-4565-A827-250B0DD9D2A0}" type="presParOf" srcId="{972639E7-43F5-43B4-9E61-B1289BE272E3}" destId="{6073E7CD-2A86-4D70-ACF2-AF8A0542979E}" srcOrd="0" destOrd="0" presId="urn:microsoft.com/office/officeart/2005/8/layout/vList3"/>
    <dgm:cxn modelId="{C281851D-F827-434D-806F-55A2D9B99A0E}" type="presParOf" srcId="{6073E7CD-2A86-4D70-ACF2-AF8A0542979E}" destId="{8E92891F-2EE4-4C03-BBEE-64D14D8037D3}" srcOrd="0" destOrd="0" presId="urn:microsoft.com/office/officeart/2005/8/layout/vList3"/>
    <dgm:cxn modelId="{3D2C825B-98A4-452B-907D-6C303D0C39F2}" type="presParOf" srcId="{6073E7CD-2A86-4D70-ACF2-AF8A0542979E}" destId="{D7E2615A-F829-43A4-8AF0-4857CD5C55D8}" srcOrd="1" destOrd="0" presId="urn:microsoft.com/office/officeart/2005/8/layout/vList3"/>
    <dgm:cxn modelId="{1A2F18F5-0CED-4EE9-9862-E22669093348}" type="presParOf" srcId="{972639E7-43F5-43B4-9E61-B1289BE272E3}" destId="{A10F0CC9-4820-4BFE-B138-DD2183AD1A66}" srcOrd="1" destOrd="0" presId="urn:microsoft.com/office/officeart/2005/8/layout/vList3"/>
    <dgm:cxn modelId="{D693B9F8-54A1-4EA7-B1B5-79A37FF33D28}" type="presParOf" srcId="{972639E7-43F5-43B4-9E61-B1289BE272E3}" destId="{06E289FB-8A5E-4C4B-B5C7-2FC31D085AE0}" srcOrd="2" destOrd="0" presId="urn:microsoft.com/office/officeart/2005/8/layout/vList3"/>
    <dgm:cxn modelId="{34E33786-4C53-48C6-93F9-F85E64E78341}" type="presParOf" srcId="{06E289FB-8A5E-4C4B-B5C7-2FC31D085AE0}" destId="{340AFB9A-E050-4F39-BACB-8B7DEDF72610}" srcOrd="0" destOrd="0" presId="urn:microsoft.com/office/officeart/2005/8/layout/vList3"/>
    <dgm:cxn modelId="{A33BD341-43A4-43DD-B9C2-7736C5690B90}" type="presParOf" srcId="{06E289FB-8A5E-4C4B-B5C7-2FC31D085AE0}" destId="{997B61EA-AD5D-4F05-BA75-53A816815C66}" srcOrd="1" destOrd="0" presId="urn:microsoft.com/office/officeart/2005/8/layout/vList3"/>
    <dgm:cxn modelId="{3BA46F8A-D498-4A3D-9F3B-E3F18CD14006}" type="presParOf" srcId="{972639E7-43F5-43B4-9E61-B1289BE272E3}" destId="{E0E3AC88-153A-4243-A57E-D652597346CD}" srcOrd="3" destOrd="0" presId="urn:microsoft.com/office/officeart/2005/8/layout/vList3"/>
    <dgm:cxn modelId="{0A47ECDD-32D7-42D9-9C64-D99232122428}" type="presParOf" srcId="{972639E7-43F5-43B4-9E61-B1289BE272E3}" destId="{9987025A-8FF2-478B-8773-74FA764D17FB}" srcOrd="4" destOrd="0" presId="urn:microsoft.com/office/officeart/2005/8/layout/vList3"/>
    <dgm:cxn modelId="{7043952F-80C1-44BF-B15E-D612F3DEA6A0}" type="presParOf" srcId="{9987025A-8FF2-478B-8773-74FA764D17FB}" destId="{FA1D1A31-5CA9-477F-9FBF-C559E5F2B8C5}" srcOrd="0" destOrd="0" presId="urn:microsoft.com/office/officeart/2005/8/layout/vList3"/>
    <dgm:cxn modelId="{2F3DFAFC-7EF9-48AB-B28E-2ECC772A2A51}" type="presParOf" srcId="{9987025A-8FF2-478B-8773-74FA764D17FB}" destId="{1E03A720-0493-4B4A-BC06-99F7EA00485E}" srcOrd="1" destOrd="0" presId="urn:microsoft.com/office/officeart/2005/8/layout/vList3"/>
    <dgm:cxn modelId="{46C30543-9B5F-40AF-8082-A499231BA007}" type="presParOf" srcId="{972639E7-43F5-43B4-9E61-B1289BE272E3}" destId="{2130971B-C0CD-4E96-A14C-DD5223815794}" srcOrd="5" destOrd="0" presId="urn:microsoft.com/office/officeart/2005/8/layout/vList3"/>
    <dgm:cxn modelId="{17BE78EE-2322-4D2C-939F-9235D5396979}" type="presParOf" srcId="{972639E7-43F5-43B4-9E61-B1289BE272E3}" destId="{27659FE4-7990-4225-9709-529EB262685D}" srcOrd="6" destOrd="0" presId="urn:microsoft.com/office/officeart/2005/8/layout/vList3"/>
    <dgm:cxn modelId="{A8E63E87-DBDD-4B86-A5DD-C1D73025A04A}" type="presParOf" srcId="{27659FE4-7990-4225-9709-529EB262685D}" destId="{C4AA492C-E363-4D56-BBA6-6E1778336A8A}" srcOrd="0" destOrd="0" presId="urn:microsoft.com/office/officeart/2005/8/layout/vList3"/>
    <dgm:cxn modelId="{D003C6EE-FD90-403C-A70D-E9E0BBE0007E}" type="presParOf" srcId="{27659FE4-7990-4225-9709-529EB262685D}" destId="{BA672E01-5BA2-44CB-B4FB-BF89F53B6412}" srcOrd="1" destOrd="0" presId="urn:microsoft.com/office/officeart/2005/8/layout/vList3"/>
    <dgm:cxn modelId="{594D177F-4AB7-4259-B3F8-4B6FB2FAE42B}" type="presParOf" srcId="{972639E7-43F5-43B4-9E61-B1289BE272E3}" destId="{ACB12C1B-4402-49C6-B4C2-7FF6B8CC963D}" srcOrd="7" destOrd="0" presId="urn:microsoft.com/office/officeart/2005/8/layout/vList3"/>
    <dgm:cxn modelId="{D6FD202B-FBB0-419E-B6A5-C76C0F5512DD}" type="presParOf" srcId="{972639E7-43F5-43B4-9E61-B1289BE272E3}" destId="{3CE1BD5E-D130-4AEF-A0C0-44209F894A04}" srcOrd="8" destOrd="0" presId="urn:microsoft.com/office/officeart/2005/8/layout/vList3"/>
    <dgm:cxn modelId="{F0159BBE-4CA0-4CCE-BD3B-98EC29C9F7D2}" type="presParOf" srcId="{3CE1BD5E-D130-4AEF-A0C0-44209F894A04}" destId="{CC93733B-D26C-46AC-B90F-D503AD3E05A5}" srcOrd="0" destOrd="0" presId="urn:microsoft.com/office/officeart/2005/8/layout/vList3"/>
    <dgm:cxn modelId="{77DFBF65-312D-4B3C-868D-CB482BD74DAC}" type="presParOf" srcId="{3CE1BD5E-D130-4AEF-A0C0-44209F894A04}" destId="{1C46BDF8-7CCD-4C81-83C4-277403FD6CD2}" srcOrd="1" destOrd="0" presId="urn:microsoft.com/office/officeart/2005/8/layout/vList3"/>
    <dgm:cxn modelId="{8E60A8F7-3F78-4479-95C2-3CA92CC511DC}" type="presParOf" srcId="{972639E7-43F5-43B4-9E61-B1289BE272E3}" destId="{E8922B42-5062-4D44-A716-BC022846CF07}" srcOrd="9" destOrd="0" presId="urn:microsoft.com/office/officeart/2005/8/layout/vList3"/>
    <dgm:cxn modelId="{A5E3E216-660C-4942-A17C-65D20A0AECC0}" type="presParOf" srcId="{972639E7-43F5-43B4-9E61-B1289BE272E3}" destId="{E40E587A-A561-4025-9376-21C1223613BE}" srcOrd="10" destOrd="0" presId="urn:microsoft.com/office/officeart/2005/8/layout/vList3"/>
    <dgm:cxn modelId="{F26BBA53-43B4-460B-A346-CE69FB54679D}" type="presParOf" srcId="{E40E587A-A561-4025-9376-21C1223613BE}" destId="{23A0D99D-3AC4-4937-9111-5A58D9747419}" srcOrd="0" destOrd="0" presId="urn:microsoft.com/office/officeart/2005/8/layout/vList3"/>
    <dgm:cxn modelId="{2A74AC95-FFB3-494F-8207-C69326167D6C}" type="presParOf" srcId="{E40E587A-A561-4025-9376-21C1223613BE}" destId="{A237570F-E919-439B-AAB7-589F56CE728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F0E70B-B3DD-AE41-B289-EA99B1DF7B4B}" type="doc">
      <dgm:prSet loTypeId="urn:microsoft.com/office/officeart/2005/8/layout/chevron2" loCatId="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CDD8C12D-BA50-024E-A6E6-BBAC586052B6}">
      <dgm:prSet/>
      <dgm:spPr/>
      <dgm:t>
        <a:bodyPr/>
        <a:lstStyle/>
        <a:p>
          <a:pPr rtl="0"/>
          <a:r>
            <a:rPr lang="ru-RU" b="1" dirty="0" smtClean="0"/>
            <a:t>Цель практики</a:t>
          </a:r>
          <a:endParaRPr lang="ru-RU" dirty="0"/>
        </a:p>
      </dgm:t>
    </dgm:pt>
    <dgm:pt modelId="{4AED29A8-7A63-7341-A0CB-B3AA36DC72DF}" type="parTrans" cxnId="{68A1870F-BFA0-2845-83F9-BB886B771F93}">
      <dgm:prSet/>
      <dgm:spPr/>
      <dgm:t>
        <a:bodyPr/>
        <a:lstStyle/>
        <a:p>
          <a:endParaRPr lang="ru-RU"/>
        </a:p>
      </dgm:t>
    </dgm:pt>
    <dgm:pt modelId="{65D8CA92-407C-AE4E-A927-74F10FC06205}" type="sibTrans" cxnId="{68A1870F-BFA0-2845-83F9-BB886B771F93}">
      <dgm:prSet/>
      <dgm:spPr/>
      <dgm:t>
        <a:bodyPr/>
        <a:lstStyle/>
        <a:p>
          <a:endParaRPr lang="ru-RU"/>
        </a:p>
      </dgm:t>
    </dgm:pt>
    <dgm:pt modelId="{1C0EB1D6-E1C8-5148-96F8-EC3158DE0813}">
      <dgm:prSet custT="1"/>
      <dgm:spPr>
        <a:solidFill>
          <a:schemeClr val="tx2">
            <a:lumMod val="40000"/>
            <a:lumOff val="60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just" rtl="0"/>
          <a:r>
            <a:rPr lang="ru-RU" sz="1200" b="1" dirty="0" smtClean="0">
              <a:solidFill>
                <a:srgbClr val="003399"/>
              </a:solidFill>
            </a:rPr>
            <a:t>создание условий для развития человеческого капитала через приобщение дошкольников к техническому творчеству, развитие у них навыков инженерного мышления через вовлечение детей и их родителей в программы технической направленности. </a:t>
          </a:r>
          <a:endParaRPr lang="ru-RU" sz="1200" b="1" dirty="0">
            <a:solidFill>
              <a:srgbClr val="003399"/>
            </a:solidFill>
          </a:endParaRPr>
        </a:p>
      </dgm:t>
    </dgm:pt>
    <dgm:pt modelId="{64B28F3A-D0A2-B442-BA1A-83C29A910B20}" type="parTrans" cxnId="{29EB5A22-DC54-D04E-A88A-CB704AD1665F}">
      <dgm:prSet/>
      <dgm:spPr/>
      <dgm:t>
        <a:bodyPr/>
        <a:lstStyle/>
        <a:p>
          <a:endParaRPr lang="ru-RU"/>
        </a:p>
      </dgm:t>
    </dgm:pt>
    <dgm:pt modelId="{6F520F5F-60F5-AD4D-985C-04496CBA1D70}" type="sibTrans" cxnId="{29EB5A22-DC54-D04E-A88A-CB704AD1665F}">
      <dgm:prSet/>
      <dgm:spPr/>
      <dgm:t>
        <a:bodyPr/>
        <a:lstStyle/>
        <a:p>
          <a:endParaRPr lang="ru-RU"/>
        </a:p>
      </dgm:t>
    </dgm:pt>
    <dgm:pt modelId="{AF9D4185-2C4E-E94E-8488-0F6B7AD44E5D}">
      <dgm:prSet/>
      <dgm:spPr/>
      <dgm:t>
        <a:bodyPr/>
        <a:lstStyle/>
        <a:p>
          <a:pPr rtl="0"/>
          <a:r>
            <a:rPr lang="ru-RU" b="1" dirty="0" smtClean="0"/>
            <a:t>Задачи</a:t>
          </a:r>
          <a:endParaRPr lang="ru-RU" b="1" dirty="0"/>
        </a:p>
      </dgm:t>
    </dgm:pt>
    <dgm:pt modelId="{660ADEC2-7B72-C847-B63E-8E9345CD493B}" type="parTrans" cxnId="{6D67983B-1AC6-EE4C-913B-51B9CF3BD161}">
      <dgm:prSet/>
      <dgm:spPr/>
      <dgm:t>
        <a:bodyPr/>
        <a:lstStyle/>
        <a:p>
          <a:endParaRPr lang="ru-RU"/>
        </a:p>
      </dgm:t>
    </dgm:pt>
    <dgm:pt modelId="{D71563B7-93F0-9445-8C59-054D7BB2A2A2}" type="sibTrans" cxnId="{6D67983B-1AC6-EE4C-913B-51B9CF3BD161}">
      <dgm:prSet/>
      <dgm:spPr/>
      <dgm:t>
        <a:bodyPr/>
        <a:lstStyle/>
        <a:p>
          <a:endParaRPr lang="ru-RU"/>
        </a:p>
      </dgm:t>
    </dgm:pt>
    <dgm:pt modelId="{5BE494A7-D4F3-5740-AA89-2FD2D3064E13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algn="just" rtl="0"/>
          <a:r>
            <a:rPr lang="ru-RU" sz="1200" b="1" dirty="0" smtClean="0">
              <a:solidFill>
                <a:srgbClr val="000090"/>
              </a:solidFill>
            </a:rPr>
            <a:t>развивать творческий потенциал дошкольников (познавательный интерес к моделированию, конструированию, изобретательству  и потребность в творческой, технической деятельности); </a:t>
          </a:r>
          <a:endParaRPr lang="ru-RU" sz="1200" b="1" dirty="0">
            <a:solidFill>
              <a:srgbClr val="000090"/>
            </a:solidFill>
          </a:endParaRPr>
        </a:p>
      </dgm:t>
    </dgm:pt>
    <dgm:pt modelId="{151BF942-A298-C742-A458-01E2C7BAF529}" type="parTrans" cxnId="{B4C34A36-ED09-9B45-A5DB-D2BD75354705}">
      <dgm:prSet/>
      <dgm:spPr/>
      <dgm:t>
        <a:bodyPr/>
        <a:lstStyle/>
        <a:p>
          <a:endParaRPr lang="ru-RU"/>
        </a:p>
      </dgm:t>
    </dgm:pt>
    <dgm:pt modelId="{7AC00A87-4021-0D4F-93BA-8CC308B9605F}" type="sibTrans" cxnId="{B4C34A36-ED09-9B45-A5DB-D2BD75354705}">
      <dgm:prSet/>
      <dgm:spPr/>
      <dgm:t>
        <a:bodyPr/>
        <a:lstStyle/>
        <a:p>
          <a:endParaRPr lang="ru-RU"/>
        </a:p>
      </dgm:t>
    </dgm:pt>
    <dgm:pt modelId="{F6D3863F-F03D-E34D-B592-E6755CF2C4C6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algn="just" rtl="0"/>
          <a:r>
            <a:rPr lang="ru-RU" sz="1200" b="1" dirty="0" smtClean="0">
              <a:solidFill>
                <a:srgbClr val="000090"/>
              </a:solidFill>
            </a:rPr>
            <a:t>формировать сообщества педагогов и детей, занимающихся инновационной деятельностью, распространение педагогического опыта.</a:t>
          </a:r>
          <a:endParaRPr lang="ru-RU" sz="1200" b="1" dirty="0">
            <a:solidFill>
              <a:srgbClr val="000090"/>
            </a:solidFill>
          </a:endParaRPr>
        </a:p>
      </dgm:t>
    </dgm:pt>
    <dgm:pt modelId="{1C6B4CC7-FE06-684D-B12A-6A8F78671140}" type="parTrans" cxnId="{8F1AF14C-622F-0C4E-BA52-0CA2E6D810EA}">
      <dgm:prSet/>
      <dgm:spPr/>
      <dgm:t>
        <a:bodyPr/>
        <a:lstStyle/>
        <a:p>
          <a:endParaRPr lang="ru-RU"/>
        </a:p>
      </dgm:t>
    </dgm:pt>
    <dgm:pt modelId="{1DFE14E5-467D-EA40-B175-28729B6EB147}" type="sibTrans" cxnId="{8F1AF14C-622F-0C4E-BA52-0CA2E6D810EA}">
      <dgm:prSet/>
      <dgm:spPr/>
      <dgm:t>
        <a:bodyPr/>
        <a:lstStyle/>
        <a:p>
          <a:endParaRPr lang="ru-RU"/>
        </a:p>
      </dgm:t>
    </dgm:pt>
    <dgm:pt modelId="{0F94118C-FE4C-1646-B9BF-F859370600B3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algn="just" rtl="0"/>
          <a:r>
            <a:rPr lang="ru-RU" sz="1200" b="1" dirty="0" smtClean="0">
              <a:solidFill>
                <a:srgbClr val="000090"/>
              </a:solidFill>
            </a:rPr>
            <a:t>расширять сетевое взаимодействие образовательных организаций;</a:t>
          </a:r>
          <a:endParaRPr lang="ru-RU" sz="1200" b="1" dirty="0">
            <a:solidFill>
              <a:srgbClr val="000090"/>
            </a:solidFill>
          </a:endParaRPr>
        </a:p>
      </dgm:t>
    </dgm:pt>
    <dgm:pt modelId="{5B80C466-A230-AD4F-B813-D569921FE793}" type="parTrans" cxnId="{547F54C1-6C01-B640-A002-E6261F8E656A}">
      <dgm:prSet/>
      <dgm:spPr/>
      <dgm:t>
        <a:bodyPr/>
        <a:lstStyle/>
        <a:p>
          <a:endParaRPr lang="ru-RU"/>
        </a:p>
      </dgm:t>
    </dgm:pt>
    <dgm:pt modelId="{3331D8E4-C390-9248-98D8-0F78BDF01AC6}" type="sibTrans" cxnId="{547F54C1-6C01-B640-A002-E6261F8E656A}">
      <dgm:prSet/>
      <dgm:spPr/>
      <dgm:t>
        <a:bodyPr/>
        <a:lstStyle/>
        <a:p>
          <a:endParaRPr lang="ru-RU"/>
        </a:p>
      </dgm:t>
    </dgm:pt>
    <dgm:pt modelId="{9FBAED66-376E-AA4F-8E19-8468B4DFE5DF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algn="just" rtl="0"/>
          <a:r>
            <a:rPr lang="ru-RU" sz="1200" b="1" dirty="0" smtClean="0">
              <a:solidFill>
                <a:srgbClr val="000090"/>
              </a:solidFill>
            </a:rPr>
            <a:t>реализовывать потенциал семьи, ориентируясь на её запросы, вовлекать  в программы инженерного творчества путем построения единого образовательного пространства «профессионалы-наставники – родители – дети – педагоги»</a:t>
          </a:r>
          <a:endParaRPr lang="ru-RU" sz="1200" b="1" dirty="0">
            <a:solidFill>
              <a:srgbClr val="000090"/>
            </a:solidFill>
          </a:endParaRPr>
        </a:p>
      </dgm:t>
    </dgm:pt>
    <dgm:pt modelId="{6BABA719-BF7B-534E-9749-6F6974FE6319}" type="parTrans" cxnId="{4028A5EB-6A5F-B240-BDFB-6A9B9E2C01DC}">
      <dgm:prSet/>
      <dgm:spPr/>
      <dgm:t>
        <a:bodyPr/>
        <a:lstStyle/>
        <a:p>
          <a:endParaRPr lang="ru-RU"/>
        </a:p>
      </dgm:t>
    </dgm:pt>
    <dgm:pt modelId="{673DA3B3-3646-7648-BF2E-105B0F325D9F}" type="sibTrans" cxnId="{4028A5EB-6A5F-B240-BDFB-6A9B9E2C01DC}">
      <dgm:prSet/>
      <dgm:spPr/>
      <dgm:t>
        <a:bodyPr/>
        <a:lstStyle/>
        <a:p>
          <a:endParaRPr lang="ru-RU"/>
        </a:p>
      </dgm:t>
    </dgm:pt>
    <dgm:pt modelId="{B5E83CC8-DB1D-F340-A86B-36F4A9999853}" type="pres">
      <dgm:prSet presAssocID="{6CF0E70B-B3DD-AE41-B289-EA99B1DF7B4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18E27F-5E27-7C4D-A395-820B11FB14A3}" type="pres">
      <dgm:prSet presAssocID="{CDD8C12D-BA50-024E-A6E6-BBAC586052B6}" presName="composite" presStyleCnt="0"/>
      <dgm:spPr/>
    </dgm:pt>
    <dgm:pt modelId="{B3EDDD6F-AF9D-AC49-983B-7F651C27BC89}" type="pres">
      <dgm:prSet presAssocID="{CDD8C12D-BA50-024E-A6E6-BBAC586052B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A194F-F975-E647-A556-9AAD6C060842}" type="pres">
      <dgm:prSet presAssocID="{CDD8C12D-BA50-024E-A6E6-BBAC586052B6}" presName="descendantText" presStyleLbl="alignAcc1" presStyleIdx="0" presStyleCnt="2" custScaleX="98541" custScaleY="113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2AD92-0DE4-744E-9FB5-6C7F0E72E0C7}" type="pres">
      <dgm:prSet presAssocID="{65D8CA92-407C-AE4E-A927-74F10FC06205}" presName="sp" presStyleCnt="0"/>
      <dgm:spPr/>
    </dgm:pt>
    <dgm:pt modelId="{CFBDA77C-4AF1-5E4B-A7BB-8DA84BAF2739}" type="pres">
      <dgm:prSet presAssocID="{AF9D4185-2C4E-E94E-8488-0F6B7AD44E5D}" presName="composite" presStyleCnt="0"/>
      <dgm:spPr/>
    </dgm:pt>
    <dgm:pt modelId="{1EEB573F-2DC5-3342-A2AB-1804DD82B6F7}" type="pres">
      <dgm:prSet presAssocID="{AF9D4185-2C4E-E94E-8488-0F6B7AD44E5D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CAFBE-D9CA-9B49-B340-E9F1E8455F67}" type="pres">
      <dgm:prSet presAssocID="{AF9D4185-2C4E-E94E-8488-0F6B7AD44E5D}" presName="descendantText" presStyleLbl="alignAcc1" presStyleIdx="1" presStyleCnt="2" custScaleX="97455" custScaleY="139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26716E-D301-4073-AAFC-2286AFFAA8F0}" type="presOf" srcId="{AF9D4185-2C4E-E94E-8488-0F6B7AD44E5D}" destId="{1EEB573F-2DC5-3342-A2AB-1804DD82B6F7}" srcOrd="0" destOrd="0" presId="urn:microsoft.com/office/officeart/2005/8/layout/chevron2"/>
    <dgm:cxn modelId="{9C1C403E-F45D-4018-88BD-5B3F85F77A1C}" type="presOf" srcId="{CDD8C12D-BA50-024E-A6E6-BBAC586052B6}" destId="{B3EDDD6F-AF9D-AC49-983B-7F651C27BC89}" srcOrd="0" destOrd="0" presId="urn:microsoft.com/office/officeart/2005/8/layout/chevron2"/>
    <dgm:cxn modelId="{0B3E01B6-87B7-4D6D-8B6D-1837572C1A50}" type="presOf" srcId="{F6D3863F-F03D-E34D-B592-E6755CF2C4C6}" destId="{205CAFBE-D9CA-9B49-B340-E9F1E8455F67}" srcOrd="0" destOrd="1" presId="urn:microsoft.com/office/officeart/2005/8/layout/chevron2"/>
    <dgm:cxn modelId="{29EB5A22-DC54-D04E-A88A-CB704AD1665F}" srcId="{CDD8C12D-BA50-024E-A6E6-BBAC586052B6}" destId="{1C0EB1D6-E1C8-5148-96F8-EC3158DE0813}" srcOrd="0" destOrd="0" parTransId="{64B28F3A-D0A2-B442-BA1A-83C29A910B20}" sibTransId="{6F520F5F-60F5-AD4D-985C-04496CBA1D70}"/>
    <dgm:cxn modelId="{68A1870F-BFA0-2845-83F9-BB886B771F93}" srcId="{6CF0E70B-B3DD-AE41-B289-EA99B1DF7B4B}" destId="{CDD8C12D-BA50-024E-A6E6-BBAC586052B6}" srcOrd="0" destOrd="0" parTransId="{4AED29A8-7A63-7341-A0CB-B3AA36DC72DF}" sibTransId="{65D8CA92-407C-AE4E-A927-74F10FC06205}"/>
    <dgm:cxn modelId="{7B7B42C1-F387-471F-9793-34C711F6D7C2}" type="presOf" srcId="{6CF0E70B-B3DD-AE41-B289-EA99B1DF7B4B}" destId="{B5E83CC8-DB1D-F340-A86B-36F4A9999853}" srcOrd="0" destOrd="0" presId="urn:microsoft.com/office/officeart/2005/8/layout/chevron2"/>
    <dgm:cxn modelId="{4028A5EB-6A5F-B240-BDFB-6A9B9E2C01DC}" srcId="{AF9D4185-2C4E-E94E-8488-0F6B7AD44E5D}" destId="{9FBAED66-376E-AA4F-8E19-8468B4DFE5DF}" srcOrd="3" destOrd="0" parTransId="{6BABA719-BF7B-534E-9749-6F6974FE6319}" sibTransId="{673DA3B3-3646-7648-BF2E-105B0F325D9F}"/>
    <dgm:cxn modelId="{B4C34A36-ED09-9B45-A5DB-D2BD75354705}" srcId="{AF9D4185-2C4E-E94E-8488-0F6B7AD44E5D}" destId="{5BE494A7-D4F3-5740-AA89-2FD2D3064E13}" srcOrd="0" destOrd="0" parTransId="{151BF942-A298-C742-A458-01E2C7BAF529}" sibTransId="{7AC00A87-4021-0D4F-93BA-8CC308B9605F}"/>
    <dgm:cxn modelId="{6D67983B-1AC6-EE4C-913B-51B9CF3BD161}" srcId="{6CF0E70B-B3DD-AE41-B289-EA99B1DF7B4B}" destId="{AF9D4185-2C4E-E94E-8488-0F6B7AD44E5D}" srcOrd="1" destOrd="0" parTransId="{660ADEC2-7B72-C847-B63E-8E9345CD493B}" sibTransId="{D71563B7-93F0-9445-8C59-054D7BB2A2A2}"/>
    <dgm:cxn modelId="{547F54C1-6C01-B640-A002-E6261F8E656A}" srcId="{AF9D4185-2C4E-E94E-8488-0F6B7AD44E5D}" destId="{0F94118C-FE4C-1646-B9BF-F859370600B3}" srcOrd="2" destOrd="0" parTransId="{5B80C466-A230-AD4F-B813-D569921FE793}" sibTransId="{3331D8E4-C390-9248-98D8-0F78BDF01AC6}"/>
    <dgm:cxn modelId="{F800FAE5-B866-4233-B8B3-101850ABAC8B}" type="presOf" srcId="{9FBAED66-376E-AA4F-8E19-8468B4DFE5DF}" destId="{205CAFBE-D9CA-9B49-B340-E9F1E8455F67}" srcOrd="0" destOrd="3" presId="urn:microsoft.com/office/officeart/2005/8/layout/chevron2"/>
    <dgm:cxn modelId="{8F1AF14C-622F-0C4E-BA52-0CA2E6D810EA}" srcId="{AF9D4185-2C4E-E94E-8488-0F6B7AD44E5D}" destId="{F6D3863F-F03D-E34D-B592-E6755CF2C4C6}" srcOrd="1" destOrd="0" parTransId="{1C6B4CC7-FE06-684D-B12A-6A8F78671140}" sibTransId="{1DFE14E5-467D-EA40-B175-28729B6EB147}"/>
    <dgm:cxn modelId="{23B769F0-11B1-408B-83DA-AD554022608E}" type="presOf" srcId="{1C0EB1D6-E1C8-5148-96F8-EC3158DE0813}" destId="{D14A194F-F975-E647-A556-9AAD6C060842}" srcOrd="0" destOrd="0" presId="urn:microsoft.com/office/officeart/2005/8/layout/chevron2"/>
    <dgm:cxn modelId="{45950BBB-2F32-4941-B153-204D97F32F2F}" type="presOf" srcId="{0F94118C-FE4C-1646-B9BF-F859370600B3}" destId="{205CAFBE-D9CA-9B49-B340-E9F1E8455F67}" srcOrd="0" destOrd="2" presId="urn:microsoft.com/office/officeart/2005/8/layout/chevron2"/>
    <dgm:cxn modelId="{874A7BC2-28B6-4690-9073-C96C4E05C458}" type="presOf" srcId="{5BE494A7-D4F3-5740-AA89-2FD2D3064E13}" destId="{205CAFBE-D9CA-9B49-B340-E9F1E8455F67}" srcOrd="0" destOrd="0" presId="urn:microsoft.com/office/officeart/2005/8/layout/chevron2"/>
    <dgm:cxn modelId="{3A2AF052-CFAB-4D48-88B7-832F72470D5A}" type="presParOf" srcId="{B5E83CC8-DB1D-F340-A86B-36F4A9999853}" destId="{5818E27F-5E27-7C4D-A395-820B11FB14A3}" srcOrd="0" destOrd="0" presId="urn:microsoft.com/office/officeart/2005/8/layout/chevron2"/>
    <dgm:cxn modelId="{5CBC3C2C-35D8-472E-A970-C5D0904DD6EF}" type="presParOf" srcId="{5818E27F-5E27-7C4D-A395-820B11FB14A3}" destId="{B3EDDD6F-AF9D-AC49-983B-7F651C27BC89}" srcOrd="0" destOrd="0" presId="urn:microsoft.com/office/officeart/2005/8/layout/chevron2"/>
    <dgm:cxn modelId="{7993B1C7-9A41-41B3-A2B3-BA56119E3162}" type="presParOf" srcId="{5818E27F-5E27-7C4D-A395-820B11FB14A3}" destId="{D14A194F-F975-E647-A556-9AAD6C060842}" srcOrd="1" destOrd="0" presId="urn:microsoft.com/office/officeart/2005/8/layout/chevron2"/>
    <dgm:cxn modelId="{593B5DAE-AC8E-4FC9-A48D-53B61DF90360}" type="presParOf" srcId="{B5E83CC8-DB1D-F340-A86B-36F4A9999853}" destId="{EDC2AD92-0DE4-744E-9FB5-6C7F0E72E0C7}" srcOrd="1" destOrd="0" presId="urn:microsoft.com/office/officeart/2005/8/layout/chevron2"/>
    <dgm:cxn modelId="{2B1C895F-27E0-4144-A449-2F2315D0009D}" type="presParOf" srcId="{B5E83CC8-DB1D-F340-A86B-36F4A9999853}" destId="{CFBDA77C-4AF1-5E4B-A7BB-8DA84BAF2739}" srcOrd="2" destOrd="0" presId="urn:microsoft.com/office/officeart/2005/8/layout/chevron2"/>
    <dgm:cxn modelId="{622D4D00-036B-43EB-8C01-560DD0628209}" type="presParOf" srcId="{CFBDA77C-4AF1-5E4B-A7BB-8DA84BAF2739}" destId="{1EEB573F-2DC5-3342-A2AB-1804DD82B6F7}" srcOrd="0" destOrd="0" presId="urn:microsoft.com/office/officeart/2005/8/layout/chevron2"/>
    <dgm:cxn modelId="{EC8F5CA0-6597-4820-ACE6-2E2311F4EC6E}" type="presParOf" srcId="{CFBDA77C-4AF1-5E4B-A7BB-8DA84BAF2739}" destId="{205CAFBE-D9CA-9B49-B340-E9F1E8455F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C62287-11C8-7E4A-8C9D-3631F1740B92}" type="doc">
      <dgm:prSet loTypeId="urn:microsoft.com/office/officeart/2005/8/layout/hChevron3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F03BA26-AC75-5E4F-A2EE-449CCB0643C8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0090"/>
              </a:solidFill>
            </a:rPr>
            <a:t>Принцип «от простого к сложному»</a:t>
          </a:r>
          <a:endParaRPr lang="ru-RU" sz="1600" b="1" dirty="0">
            <a:solidFill>
              <a:srgbClr val="000090"/>
            </a:solidFill>
          </a:endParaRPr>
        </a:p>
      </dgm:t>
    </dgm:pt>
    <dgm:pt modelId="{D3E60261-FC1E-DC42-AD3D-3237873DA699}" type="parTrans" cxnId="{4949C0E2-BC2A-D34C-9EC1-B8E6E95FBC05}">
      <dgm:prSet/>
      <dgm:spPr/>
      <dgm:t>
        <a:bodyPr/>
        <a:lstStyle/>
        <a:p>
          <a:endParaRPr lang="ru-RU">
            <a:solidFill>
              <a:srgbClr val="000090"/>
            </a:solidFill>
          </a:endParaRPr>
        </a:p>
      </dgm:t>
    </dgm:pt>
    <dgm:pt modelId="{C36FDFBF-CC93-4048-B34F-EEF1E03B40C4}" type="sibTrans" cxnId="{4949C0E2-BC2A-D34C-9EC1-B8E6E95FBC05}">
      <dgm:prSet/>
      <dgm:spPr/>
      <dgm:t>
        <a:bodyPr/>
        <a:lstStyle/>
        <a:p>
          <a:endParaRPr lang="ru-RU">
            <a:solidFill>
              <a:srgbClr val="000090"/>
            </a:solidFill>
          </a:endParaRPr>
        </a:p>
      </dgm:t>
    </dgm:pt>
    <dgm:pt modelId="{0F8059D9-8C2A-2442-ABAE-C3EA805E7AF4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0090"/>
              </a:solidFill>
            </a:rPr>
            <a:t>формированию семейной стратегии профессиональной преемственности в профильном самоопределении ребёнка</a:t>
          </a:r>
          <a:endParaRPr lang="ru-RU" sz="1200" dirty="0">
            <a:solidFill>
              <a:srgbClr val="000090"/>
            </a:solidFill>
          </a:endParaRPr>
        </a:p>
      </dgm:t>
    </dgm:pt>
    <dgm:pt modelId="{DD5050F2-13FE-5F4E-A047-48061F99EA73}" type="parTrans" cxnId="{E74A47B3-694B-C54D-A15D-9E2B966BAF3C}">
      <dgm:prSet/>
      <dgm:spPr/>
      <dgm:t>
        <a:bodyPr/>
        <a:lstStyle/>
        <a:p>
          <a:endParaRPr lang="ru-RU">
            <a:solidFill>
              <a:srgbClr val="000090"/>
            </a:solidFill>
          </a:endParaRPr>
        </a:p>
      </dgm:t>
    </dgm:pt>
    <dgm:pt modelId="{9D969233-2B6A-D34D-B333-F2376D6740DE}" type="sibTrans" cxnId="{E74A47B3-694B-C54D-A15D-9E2B966BAF3C}">
      <dgm:prSet/>
      <dgm:spPr/>
      <dgm:t>
        <a:bodyPr/>
        <a:lstStyle/>
        <a:p>
          <a:endParaRPr lang="ru-RU">
            <a:solidFill>
              <a:srgbClr val="000090"/>
            </a:solidFill>
          </a:endParaRPr>
        </a:p>
      </dgm:t>
    </dgm:pt>
    <dgm:pt modelId="{035F0A54-4800-074C-B65E-62BF85690CC9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0090"/>
              </a:solidFill>
            </a:rPr>
            <a:t>получение элементарных знаний в области профессий технической  направленности</a:t>
          </a:r>
          <a:endParaRPr lang="ru-RU" sz="1200" dirty="0">
            <a:solidFill>
              <a:srgbClr val="000090"/>
            </a:solidFill>
          </a:endParaRPr>
        </a:p>
      </dgm:t>
    </dgm:pt>
    <dgm:pt modelId="{A29AC94E-3705-F142-8CF4-D057488C0716}" type="parTrans" cxnId="{EAAB6808-393A-224B-AB68-3561489369E0}">
      <dgm:prSet/>
      <dgm:spPr/>
      <dgm:t>
        <a:bodyPr/>
        <a:lstStyle/>
        <a:p>
          <a:endParaRPr lang="ru-RU">
            <a:solidFill>
              <a:srgbClr val="000090"/>
            </a:solidFill>
          </a:endParaRPr>
        </a:p>
      </dgm:t>
    </dgm:pt>
    <dgm:pt modelId="{D5CFC1F2-3856-D34A-9791-75F2FAD69407}" type="sibTrans" cxnId="{EAAB6808-393A-224B-AB68-3561489369E0}">
      <dgm:prSet/>
      <dgm:spPr/>
      <dgm:t>
        <a:bodyPr/>
        <a:lstStyle/>
        <a:p>
          <a:endParaRPr lang="ru-RU">
            <a:solidFill>
              <a:srgbClr val="000090"/>
            </a:solidFill>
          </a:endParaRPr>
        </a:p>
      </dgm:t>
    </dgm:pt>
    <dgm:pt modelId="{B158CAA9-5FD6-7C43-BA8F-D45142048775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dirty="0" smtClean="0">
            <a:solidFill>
              <a:srgbClr val="000090"/>
            </a:solidFill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rgbClr val="000090"/>
              </a:solidFill>
            </a:rPr>
            <a:t>постепенное погружение в научно-техническое творчество</a:t>
          </a:r>
          <a:endParaRPr lang="ru-RU" sz="1200" dirty="0" smtClean="0">
            <a:solidFill>
              <a:srgbClr val="000090"/>
            </a:solidFill>
          </a:endParaRPr>
        </a:p>
        <a:p>
          <a:pPr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>
            <a:solidFill>
              <a:srgbClr val="000090"/>
            </a:solidFill>
          </a:endParaRPr>
        </a:p>
      </dgm:t>
    </dgm:pt>
    <dgm:pt modelId="{6DD4105C-1465-1E41-AF88-04BDD9E92D15}" type="parTrans" cxnId="{E827DB6C-F805-FD44-BB1C-EAB9841C7EAD}">
      <dgm:prSet/>
      <dgm:spPr/>
      <dgm:t>
        <a:bodyPr/>
        <a:lstStyle/>
        <a:p>
          <a:endParaRPr lang="ru-RU">
            <a:solidFill>
              <a:srgbClr val="000090"/>
            </a:solidFill>
          </a:endParaRPr>
        </a:p>
      </dgm:t>
    </dgm:pt>
    <dgm:pt modelId="{301CD8B1-0534-F64E-BC7F-D9555D70CA64}" type="sibTrans" cxnId="{E827DB6C-F805-FD44-BB1C-EAB9841C7EAD}">
      <dgm:prSet/>
      <dgm:spPr/>
      <dgm:t>
        <a:bodyPr/>
        <a:lstStyle/>
        <a:p>
          <a:endParaRPr lang="ru-RU">
            <a:solidFill>
              <a:srgbClr val="000090"/>
            </a:solidFill>
          </a:endParaRPr>
        </a:p>
      </dgm:t>
    </dgm:pt>
    <dgm:pt modelId="{FEF894B9-B82A-CD46-8847-6A23ECEAF19A}" type="pres">
      <dgm:prSet presAssocID="{EEC62287-11C8-7E4A-8C9D-3631F1740B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EEAC37-DE35-E345-9396-492609C25DC1}" type="pres">
      <dgm:prSet presAssocID="{6F03BA26-AC75-5E4F-A2EE-449CCB0643C8}" presName="parTxOnly" presStyleLbl="node1" presStyleIdx="0" presStyleCnt="4" custScaleX="78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78C1C-8A5F-8042-9544-53242ACC00D3}" type="pres">
      <dgm:prSet presAssocID="{C36FDFBF-CC93-4048-B34F-EEF1E03B40C4}" presName="parSpace" presStyleCnt="0"/>
      <dgm:spPr/>
    </dgm:pt>
    <dgm:pt modelId="{623CAF6F-E12A-A042-B226-597DEF5E5996}" type="pres">
      <dgm:prSet presAssocID="{0F8059D9-8C2A-2442-ABAE-C3EA805E7AF4}" presName="parTxOnly" presStyleLbl="node1" presStyleIdx="1" presStyleCnt="4" custScaleX="122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7F17C-41D8-D44B-A3D2-1557BABFA3DB}" type="pres">
      <dgm:prSet presAssocID="{9D969233-2B6A-D34D-B333-F2376D6740DE}" presName="parSpace" presStyleCnt="0"/>
      <dgm:spPr/>
    </dgm:pt>
    <dgm:pt modelId="{6854D022-F0C6-F347-B6A9-F306189BC0C7}" type="pres">
      <dgm:prSet presAssocID="{035F0A54-4800-074C-B65E-62BF85690CC9}" presName="parTxOnly" presStyleLbl="node1" presStyleIdx="2" presStyleCnt="4" custScaleX="109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8FFBF-89FA-1A40-BFED-F5B8C22DF422}" type="pres">
      <dgm:prSet presAssocID="{D5CFC1F2-3856-D34A-9791-75F2FAD69407}" presName="parSpace" presStyleCnt="0"/>
      <dgm:spPr/>
    </dgm:pt>
    <dgm:pt modelId="{FC442BA8-4176-E94F-8BF5-E1608E2033AD}" type="pres">
      <dgm:prSet presAssocID="{B158CAA9-5FD6-7C43-BA8F-D4514204877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76C026-C798-4931-8191-9713F6467427}" type="presOf" srcId="{6F03BA26-AC75-5E4F-A2EE-449CCB0643C8}" destId="{B0EEAC37-DE35-E345-9396-492609C25DC1}" srcOrd="0" destOrd="0" presId="urn:microsoft.com/office/officeart/2005/8/layout/hChevron3"/>
    <dgm:cxn modelId="{4949C0E2-BC2A-D34C-9EC1-B8E6E95FBC05}" srcId="{EEC62287-11C8-7E4A-8C9D-3631F1740B92}" destId="{6F03BA26-AC75-5E4F-A2EE-449CCB0643C8}" srcOrd="0" destOrd="0" parTransId="{D3E60261-FC1E-DC42-AD3D-3237873DA699}" sibTransId="{C36FDFBF-CC93-4048-B34F-EEF1E03B40C4}"/>
    <dgm:cxn modelId="{E74A47B3-694B-C54D-A15D-9E2B966BAF3C}" srcId="{EEC62287-11C8-7E4A-8C9D-3631F1740B92}" destId="{0F8059D9-8C2A-2442-ABAE-C3EA805E7AF4}" srcOrd="1" destOrd="0" parTransId="{DD5050F2-13FE-5F4E-A047-48061F99EA73}" sibTransId="{9D969233-2B6A-D34D-B333-F2376D6740DE}"/>
    <dgm:cxn modelId="{B42F1233-277B-46D6-9680-131F299C1FEF}" type="presOf" srcId="{B158CAA9-5FD6-7C43-BA8F-D45142048775}" destId="{FC442BA8-4176-E94F-8BF5-E1608E2033AD}" srcOrd="0" destOrd="0" presId="urn:microsoft.com/office/officeart/2005/8/layout/hChevron3"/>
    <dgm:cxn modelId="{9100BC97-D0EA-4C0B-9B9F-382C32EB0A2C}" type="presOf" srcId="{0F8059D9-8C2A-2442-ABAE-C3EA805E7AF4}" destId="{623CAF6F-E12A-A042-B226-597DEF5E5996}" srcOrd="0" destOrd="0" presId="urn:microsoft.com/office/officeart/2005/8/layout/hChevron3"/>
    <dgm:cxn modelId="{EAAB6808-393A-224B-AB68-3561489369E0}" srcId="{EEC62287-11C8-7E4A-8C9D-3631F1740B92}" destId="{035F0A54-4800-074C-B65E-62BF85690CC9}" srcOrd="2" destOrd="0" parTransId="{A29AC94E-3705-F142-8CF4-D057488C0716}" sibTransId="{D5CFC1F2-3856-D34A-9791-75F2FAD69407}"/>
    <dgm:cxn modelId="{0873A2A8-8DCB-4672-9A50-072A605C0A06}" type="presOf" srcId="{EEC62287-11C8-7E4A-8C9D-3631F1740B92}" destId="{FEF894B9-B82A-CD46-8847-6A23ECEAF19A}" srcOrd="0" destOrd="0" presId="urn:microsoft.com/office/officeart/2005/8/layout/hChevron3"/>
    <dgm:cxn modelId="{E827DB6C-F805-FD44-BB1C-EAB9841C7EAD}" srcId="{EEC62287-11C8-7E4A-8C9D-3631F1740B92}" destId="{B158CAA9-5FD6-7C43-BA8F-D45142048775}" srcOrd="3" destOrd="0" parTransId="{6DD4105C-1465-1E41-AF88-04BDD9E92D15}" sibTransId="{301CD8B1-0534-F64E-BC7F-D9555D70CA64}"/>
    <dgm:cxn modelId="{2CC5E37F-375E-4ADA-AB50-9F237EDAE30E}" type="presOf" srcId="{035F0A54-4800-074C-B65E-62BF85690CC9}" destId="{6854D022-F0C6-F347-B6A9-F306189BC0C7}" srcOrd="0" destOrd="0" presId="urn:microsoft.com/office/officeart/2005/8/layout/hChevron3"/>
    <dgm:cxn modelId="{30FCEE67-11AE-4733-854B-2D81CF5D9C8B}" type="presParOf" srcId="{FEF894B9-B82A-CD46-8847-6A23ECEAF19A}" destId="{B0EEAC37-DE35-E345-9396-492609C25DC1}" srcOrd="0" destOrd="0" presId="urn:microsoft.com/office/officeart/2005/8/layout/hChevron3"/>
    <dgm:cxn modelId="{15EB9096-6A02-4543-8AB3-D10F2CEB3540}" type="presParOf" srcId="{FEF894B9-B82A-CD46-8847-6A23ECEAF19A}" destId="{C1578C1C-8A5F-8042-9544-53242ACC00D3}" srcOrd="1" destOrd="0" presId="urn:microsoft.com/office/officeart/2005/8/layout/hChevron3"/>
    <dgm:cxn modelId="{0E039A3F-F98F-4B7A-B18F-4EAB7798C523}" type="presParOf" srcId="{FEF894B9-B82A-CD46-8847-6A23ECEAF19A}" destId="{623CAF6F-E12A-A042-B226-597DEF5E5996}" srcOrd="2" destOrd="0" presId="urn:microsoft.com/office/officeart/2005/8/layout/hChevron3"/>
    <dgm:cxn modelId="{76A32821-50F7-4812-87C9-E93E86D9E0E0}" type="presParOf" srcId="{FEF894B9-B82A-CD46-8847-6A23ECEAF19A}" destId="{0087F17C-41D8-D44B-A3D2-1557BABFA3DB}" srcOrd="3" destOrd="0" presId="urn:microsoft.com/office/officeart/2005/8/layout/hChevron3"/>
    <dgm:cxn modelId="{C1FC1500-754C-47DB-A5F1-833342A7CD54}" type="presParOf" srcId="{FEF894B9-B82A-CD46-8847-6A23ECEAF19A}" destId="{6854D022-F0C6-F347-B6A9-F306189BC0C7}" srcOrd="4" destOrd="0" presId="urn:microsoft.com/office/officeart/2005/8/layout/hChevron3"/>
    <dgm:cxn modelId="{5557A0A5-E63D-4E58-B027-ADEAD4A3FD3D}" type="presParOf" srcId="{FEF894B9-B82A-CD46-8847-6A23ECEAF19A}" destId="{9788FFBF-89FA-1A40-BFED-F5B8C22DF422}" srcOrd="5" destOrd="0" presId="urn:microsoft.com/office/officeart/2005/8/layout/hChevron3"/>
    <dgm:cxn modelId="{0C8A56DE-1DD9-4D67-8F30-14DE1EA52A0C}" type="presParOf" srcId="{FEF894B9-B82A-CD46-8847-6A23ECEAF19A}" destId="{FC442BA8-4176-E94F-8BF5-E1608E2033A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DEA02D-8334-8449-918A-844898996113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AE67EB-E008-444E-B9A9-C9111F6996C6}">
      <dgm:prSet phldrT="[Текст]" custT="1"/>
      <dgm:spPr>
        <a:solidFill>
          <a:srgbClr val="00B0F0">
            <a:alpha val="40000"/>
          </a:srgb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ru-RU" sz="1200" b="1" i="0" dirty="0" smtClean="0">
              <a:solidFill>
                <a:srgbClr val="000090"/>
              </a:solidFill>
            </a:rPr>
            <a:t>I этап. </a:t>
          </a:r>
        </a:p>
        <a:p>
          <a:pPr algn="ctr">
            <a:spcAft>
              <a:spcPts val="0"/>
            </a:spcAft>
          </a:pPr>
          <a:r>
            <a:rPr lang="ru-RU" sz="1200" b="1" i="0" dirty="0" smtClean="0">
              <a:solidFill>
                <a:srgbClr val="000090"/>
              </a:solidFill>
            </a:rPr>
            <a:t>Конкурс семейных Проектов </a:t>
          </a:r>
        </a:p>
        <a:p>
          <a:pPr algn="ctr">
            <a:spcAft>
              <a:spcPts val="0"/>
            </a:spcAft>
          </a:pPr>
          <a:r>
            <a:rPr lang="ru-RU" sz="1200" b="1" i="0" dirty="0" smtClean="0">
              <a:solidFill>
                <a:srgbClr val="000090"/>
              </a:solidFill>
            </a:rPr>
            <a:t>«Мама, папа, я – </a:t>
          </a:r>
          <a:r>
            <a:rPr lang="ru-RU" sz="1200" b="1" i="0" dirty="0" err="1" smtClean="0">
              <a:solidFill>
                <a:srgbClr val="000090"/>
              </a:solidFill>
            </a:rPr>
            <a:t>технариков</a:t>
          </a:r>
          <a:r>
            <a:rPr lang="ru-RU" sz="1200" b="1" i="0" dirty="0" smtClean="0">
              <a:solidFill>
                <a:srgbClr val="000090"/>
              </a:solidFill>
            </a:rPr>
            <a:t> семья»</a:t>
          </a:r>
          <a:endParaRPr lang="ru-RU" sz="1200" b="1" i="0" dirty="0">
            <a:solidFill>
              <a:srgbClr val="000090"/>
            </a:solidFill>
          </a:endParaRPr>
        </a:p>
      </dgm:t>
    </dgm:pt>
    <dgm:pt modelId="{1D598EE8-C02B-4543-B721-710D79CD9D4A}" type="parTrans" cxnId="{144C31BE-A733-854F-8550-9A449738FBB6}">
      <dgm:prSet/>
      <dgm:spPr/>
      <dgm:t>
        <a:bodyPr/>
        <a:lstStyle/>
        <a:p>
          <a:endParaRPr lang="ru-RU" b="0">
            <a:solidFill>
              <a:srgbClr val="000090"/>
            </a:solidFill>
          </a:endParaRPr>
        </a:p>
      </dgm:t>
    </dgm:pt>
    <dgm:pt modelId="{C6D33E20-83C8-C040-B9E4-F1852DD1821E}" type="sibTrans" cxnId="{144C31BE-A733-854F-8550-9A449738FBB6}">
      <dgm:prSet/>
      <dgm:spPr/>
      <dgm:t>
        <a:bodyPr/>
        <a:lstStyle/>
        <a:p>
          <a:endParaRPr lang="ru-RU" b="0">
            <a:solidFill>
              <a:srgbClr val="000090"/>
            </a:solidFill>
          </a:endParaRPr>
        </a:p>
      </dgm:t>
    </dgm:pt>
    <dgm:pt modelId="{AB7F175D-943E-0445-9F09-9844B4D8D5DF}">
      <dgm:prSet phldrT="[Текст]" custT="1"/>
      <dgm:spPr>
        <a:solidFill>
          <a:srgbClr val="00B0F0">
            <a:alpha val="40000"/>
          </a:srgb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1400" b="1" i="0" dirty="0" smtClean="0">
              <a:solidFill>
                <a:srgbClr val="000090"/>
              </a:solidFill>
            </a:rPr>
            <a:t>II этап. </a:t>
          </a:r>
        </a:p>
        <a:p>
          <a:pPr algn="ctr">
            <a:spcAft>
              <a:spcPts val="0"/>
            </a:spcAft>
          </a:pPr>
          <a:r>
            <a:rPr lang="ru-RU" sz="1400" b="1" i="0" dirty="0" err="1" smtClean="0">
              <a:solidFill>
                <a:srgbClr val="000090"/>
              </a:solidFill>
            </a:rPr>
            <a:t>Квест</a:t>
          </a:r>
          <a:r>
            <a:rPr lang="ru-RU" sz="1400" b="1" i="0" dirty="0" smtClean="0">
              <a:solidFill>
                <a:srgbClr val="000090"/>
              </a:solidFill>
            </a:rPr>
            <a:t>–игра «</a:t>
          </a:r>
          <a:r>
            <a:rPr lang="ru-RU" sz="1400" b="1" i="0" dirty="0" err="1" smtClean="0">
              <a:solidFill>
                <a:srgbClr val="000090"/>
              </a:solidFill>
            </a:rPr>
            <a:t>Технарики</a:t>
          </a:r>
          <a:r>
            <a:rPr lang="ru-RU" sz="1400" b="1" i="0" dirty="0" smtClean="0">
              <a:solidFill>
                <a:srgbClr val="000090"/>
              </a:solidFill>
            </a:rPr>
            <a:t>»</a:t>
          </a:r>
          <a:endParaRPr lang="ru-RU" sz="1400" b="1" i="0" dirty="0">
            <a:solidFill>
              <a:srgbClr val="000090"/>
            </a:solidFill>
          </a:endParaRPr>
        </a:p>
      </dgm:t>
    </dgm:pt>
    <dgm:pt modelId="{F50B7E32-410C-B842-9568-29F3FF5DD772}" type="parTrans" cxnId="{69D58FE4-FF7B-9840-8E93-0F498756CB90}">
      <dgm:prSet/>
      <dgm:spPr/>
      <dgm:t>
        <a:bodyPr/>
        <a:lstStyle/>
        <a:p>
          <a:endParaRPr lang="ru-RU" b="0">
            <a:solidFill>
              <a:srgbClr val="000090"/>
            </a:solidFill>
          </a:endParaRPr>
        </a:p>
      </dgm:t>
    </dgm:pt>
    <dgm:pt modelId="{46292174-5DBB-8047-A0DB-3B8DFBB99457}" type="sibTrans" cxnId="{69D58FE4-FF7B-9840-8E93-0F498756CB90}">
      <dgm:prSet/>
      <dgm:spPr/>
      <dgm:t>
        <a:bodyPr/>
        <a:lstStyle/>
        <a:p>
          <a:endParaRPr lang="ru-RU" b="0">
            <a:solidFill>
              <a:srgbClr val="000090"/>
            </a:solidFill>
          </a:endParaRPr>
        </a:p>
      </dgm:t>
    </dgm:pt>
    <dgm:pt modelId="{40294C74-8210-4943-86D4-F051CA8A85D5}">
      <dgm:prSet phldrT="[Текст]" custT="1"/>
      <dgm:spPr>
        <a:solidFill>
          <a:srgbClr val="00B0F0">
            <a:alpha val="40000"/>
          </a:srgb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1400" b="1" i="0" dirty="0" smtClean="0">
              <a:solidFill>
                <a:srgbClr val="000090"/>
              </a:solidFill>
            </a:rPr>
            <a:t>III этап. </a:t>
          </a:r>
        </a:p>
        <a:p>
          <a:pPr algn="ctr">
            <a:spcAft>
              <a:spcPts val="0"/>
            </a:spcAft>
          </a:pPr>
          <a:r>
            <a:rPr lang="ru-RU" sz="1400" b="1" i="0" dirty="0" smtClean="0">
              <a:solidFill>
                <a:srgbClr val="000090"/>
              </a:solidFill>
            </a:rPr>
            <a:t>Модный фестиваль «Блестящая идея»</a:t>
          </a:r>
          <a:endParaRPr lang="ru-RU" sz="1400" b="1" i="0" dirty="0">
            <a:solidFill>
              <a:srgbClr val="000090"/>
            </a:solidFill>
          </a:endParaRPr>
        </a:p>
      </dgm:t>
    </dgm:pt>
    <dgm:pt modelId="{C92D5A82-A03E-5C44-96E5-E2F14C206B6C}" type="parTrans" cxnId="{494A2D72-E9ED-5740-9B1E-E66D00D7F405}">
      <dgm:prSet/>
      <dgm:spPr/>
      <dgm:t>
        <a:bodyPr/>
        <a:lstStyle/>
        <a:p>
          <a:endParaRPr lang="ru-RU" b="0">
            <a:solidFill>
              <a:srgbClr val="000090"/>
            </a:solidFill>
          </a:endParaRPr>
        </a:p>
      </dgm:t>
    </dgm:pt>
    <dgm:pt modelId="{4777B716-C708-2142-9B99-8ECD6B0E90CE}" type="sibTrans" cxnId="{494A2D72-E9ED-5740-9B1E-E66D00D7F405}">
      <dgm:prSet/>
      <dgm:spPr/>
      <dgm:t>
        <a:bodyPr/>
        <a:lstStyle/>
        <a:p>
          <a:endParaRPr lang="ru-RU" b="0">
            <a:solidFill>
              <a:srgbClr val="000090"/>
            </a:solidFill>
          </a:endParaRPr>
        </a:p>
      </dgm:t>
    </dgm:pt>
    <dgm:pt modelId="{C7D2A9F1-56E7-2F4B-BF85-D81A4521654D}">
      <dgm:prSet phldrT="[Текст]" custT="1"/>
      <dgm:spPr>
        <a:solidFill>
          <a:srgbClr val="00B0F0">
            <a:alpha val="40000"/>
          </a:srgb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1400" b="1" i="0" dirty="0" smtClean="0">
              <a:solidFill>
                <a:srgbClr val="000090"/>
              </a:solidFill>
            </a:rPr>
            <a:t>IV этап. </a:t>
          </a:r>
        </a:p>
        <a:p>
          <a:pPr algn="ctr">
            <a:spcAft>
              <a:spcPts val="0"/>
            </a:spcAft>
          </a:pPr>
          <a:r>
            <a:rPr lang="ru-RU" sz="1400" b="1" i="0" dirty="0" smtClean="0">
              <a:solidFill>
                <a:srgbClr val="000090"/>
              </a:solidFill>
            </a:rPr>
            <a:t>Научно – инженерная олимпиада «</a:t>
          </a:r>
          <a:r>
            <a:rPr lang="ru-RU" sz="1400" b="1" i="0" dirty="0" err="1" smtClean="0">
              <a:solidFill>
                <a:srgbClr val="000090"/>
              </a:solidFill>
            </a:rPr>
            <a:t>Кванториада</a:t>
          </a:r>
          <a:r>
            <a:rPr lang="ru-RU" sz="1400" b="1" i="0" dirty="0" smtClean="0">
              <a:solidFill>
                <a:srgbClr val="000090"/>
              </a:solidFill>
            </a:rPr>
            <a:t>»</a:t>
          </a:r>
          <a:endParaRPr lang="ru-RU" sz="1400" b="1" i="0" dirty="0">
            <a:solidFill>
              <a:srgbClr val="000090"/>
            </a:solidFill>
          </a:endParaRPr>
        </a:p>
      </dgm:t>
    </dgm:pt>
    <dgm:pt modelId="{DD7E9C64-6FD6-F148-98E8-77FF2D8680B5}" type="parTrans" cxnId="{55841B86-9EA9-4048-90B3-92769CC58F17}">
      <dgm:prSet/>
      <dgm:spPr/>
      <dgm:t>
        <a:bodyPr/>
        <a:lstStyle/>
        <a:p>
          <a:endParaRPr lang="ru-RU" b="0">
            <a:solidFill>
              <a:srgbClr val="000090"/>
            </a:solidFill>
          </a:endParaRPr>
        </a:p>
      </dgm:t>
    </dgm:pt>
    <dgm:pt modelId="{F10B6DF9-132E-D347-9CAE-20FBDC26AE54}" type="sibTrans" cxnId="{55841B86-9EA9-4048-90B3-92769CC58F17}">
      <dgm:prSet/>
      <dgm:spPr/>
      <dgm:t>
        <a:bodyPr/>
        <a:lstStyle/>
        <a:p>
          <a:endParaRPr lang="ru-RU" b="0">
            <a:solidFill>
              <a:srgbClr val="000090"/>
            </a:solidFill>
          </a:endParaRPr>
        </a:p>
      </dgm:t>
    </dgm:pt>
    <dgm:pt modelId="{C911D3C5-B3C0-C442-BF78-22F87E267DFA}">
      <dgm:prSet phldrT="[Текст]" custT="1"/>
      <dgm:spPr>
        <a:solidFill>
          <a:srgbClr val="00B0F0">
            <a:alpha val="40000"/>
          </a:srgbClr>
        </a:solidFill>
      </dgm:spPr>
      <dgm:t>
        <a:bodyPr/>
        <a:lstStyle/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1400" b="1" i="0" dirty="0" smtClean="0">
              <a:solidFill>
                <a:srgbClr val="000090"/>
              </a:solidFill>
            </a:rPr>
            <a:t>V этап.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i="0" dirty="0" smtClean="0">
              <a:solidFill>
                <a:srgbClr val="000090"/>
              </a:solidFill>
            </a:rPr>
            <a:t>ТЕХНОФЕСТ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i="0" dirty="0" smtClean="0">
              <a:solidFill>
                <a:srgbClr val="000090"/>
              </a:solidFill>
            </a:rPr>
            <a:t>«Я - инженер» </a:t>
          </a:r>
          <a:endParaRPr lang="ru-RU" sz="1400" b="1" i="0" dirty="0">
            <a:solidFill>
              <a:srgbClr val="000090"/>
            </a:solidFill>
          </a:endParaRPr>
        </a:p>
      </dgm:t>
    </dgm:pt>
    <dgm:pt modelId="{5635DD5A-0C61-424A-8210-990DC2ECAD5D}" type="parTrans" cxnId="{41F6D1D0-A8C6-4C47-8155-9FF42B7B7F63}">
      <dgm:prSet/>
      <dgm:spPr/>
      <dgm:t>
        <a:bodyPr/>
        <a:lstStyle/>
        <a:p>
          <a:endParaRPr lang="ru-RU" b="0">
            <a:solidFill>
              <a:srgbClr val="000090"/>
            </a:solidFill>
          </a:endParaRPr>
        </a:p>
      </dgm:t>
    </dgm:pt>
    <dgm:pt modelId="{07ECA9F9-40BC-1146-BD3D-8260BE07B99B}" type="sibTrans" cxnId="{41F6D1D0-A8C6-4C47-8155-9FF42B7B7F63}">
      <dgm:prSet/>
      <dgm:spPr/>
      <dgm:t>
        <a:bodyPr/>
        <a:lstStyle/>
        <a:p>
          <a:endParaRPr lang="ru-RU" b="0">
            <a:solidFill>
              <a:srgbClr val="000090"/>
            </a:solidFill>
          </a:endParaRPr>
        </a:p>
      </dgm:t>
    </dgm:pt>
    <dgm:pt modelId="{677EDAFD-B6CD-C64F-AE81-6E6C56982BE3}" type="pres">
      <dgm:prSet presAssocID="{F2DEA02D-8334-8449-918A-8448989961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E72EE1-716D-D344-B24F-5850B255AEFD}" type="pres">
      <dgm:prSet presAssocID="{B3AE67EB-E008-444E-B9A9-C9111F6996C6}" presName="composite" presStyleCnt="0"/>
      <dgm:spPr/>
    </dgm:pt>
    <dgm:pt modelId="{26AD0E17-AC65-C844-8C3F-1677454AE1AB}" type="pres">
      <dgm:prSet presAssocID="{B3AE67EB-E008-444E-B9A9-C9111F6996C6}" presName="rect1" presStyleLbl="trAlignAcc1" presStyleIdx="0" presStyleCnt="5" custScaleY="132665" custLinFactNeighborX="-2043" custLinFactNeighborY="16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BE042-17B4-4D41-9D46-10627924AFE2}" type="pres">
      <dgm:prSet presAssocID="{B3AE67EB-E008-444E-B9A9-C9111F6996C6}" presName="rect2" presStyleLbl="fgImgPlace1" presStyleIdx="0" presStyleCnt="5" custScaleX="124532" custScaleY="100978" custLinFactY="53601" custLinFactNeighborX="8073" custLinFactNeighborY="100000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7B528B1D-7799-ED41-A6EA-C58E0F51CC86}" type="pres">
      <dgm:prSet presAssocID="{C6D33E20-83C8-C040-B9E4-F1852DD1821E}" presName="sibTrans" presStyleCnt="0"/>
      <dgm:spPr/>
    </dgm:pt>
    <dgm:pt modelId="{A4765233-254F-B145-A238-7388E4DEBDE8}" type="pres">
      <dgm:prSet presAssocID="{AB7F175D-943E-0445-9F09-9844B4D8D5DF}" presName="composite" presStyleCnt="0"/>
      <dgm:spPr/>
    </dgm:pt>
    <dgm:pt modelId="{A85166B0-0FBA-1D4C-AFBE-A861AEFA8172}" type="pres">
      <dgm:prSet presAssocID="{AB7F175D-943E-0445-9F09-9844B4D8D5DF}" presName="rect1" presStyleLbl="trAlignAcc1" presStyleIdx="1" presStyleCnt="5" custScaleY="141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AA1DF-0D74-BD4F-A410-FE81FA6BBDF3}" type="pres">
      <dgm:prSet presAssocID="{AB7F175D-943E-0445-9F09-9844B4D8D5DF}" presName="rect2" presStyleLbl="fgImgPlace1" presStyleIdx="1" presStyleCnt="5" custScaleX="116072" custScaleY="98147" custLinFactX="-185994" custLinFactY="100000" custLinFactNeighborX="-200000" custLinFactNeighborY="107788"/>
      <dgm:spPr>
        <a:blipFill dpi="0" rotWithShape="1">
          <a:blip xmlns:r="http://schemas.openxmlformats.org/officeDocument/2006/relationships" r:embed="rId2"/>
          <a:srcRect/>
          <a:stretch>
            <a:fillRect l="-30006" t="1031" r="-86529" b="-14683"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BB269ED6-A3E9-C843-BD50-230B84F5090F}" type="pres">
      <dgm:prSet presAssocID="{46292174-5DBB-8047-A0DB-3B8DFBB99457}" presName="sibTrans" presStyleCnt="0"/>
      <dgm:spPr/>
    </dgm:pt>
    <dgm:pt modelId="{692B21F8-C435-5145-BC81-EF3DD3431E9A}" type="pres">
      <dgm:prSet presAssocID="{40294C74-8210-4943-86D4-F051CA8A85D5}" presName="composite" presStyleCnt="0"/>
      <dgm:spPr/>
    </dgm:pt>
    <dgm:pt modelId="{9366A8C0-1248-FC46-AEDE-4713DD69566D}" type="pres">
      <dgm:prSet presAssocID="{40294C74-8210-4943-86D4-F051CA8A85D5}" presName="rect1" presStyleLbl="trAlignAcc1" presStyleIdx="2" presStyleCnt="5" custScaleY="138295" custLinFactNeighborX="-3319" custLinFactNeighborY="2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54EFA-A2DD-A44F-988E-BB8F20B35F48}" type="pres">
      <dgm:prSet presAssocID="{40294C74-8210-4943-86D4-F051CA8A85D5}" presName="rect2" presStyleLbl="fgImgPlace1" presStyleIdx="2" presStyleCnt="5" custScaleX="125269" custScaleY="136177" custLinFactX="167626" custLinFactY="30686" custLinFactNeighborX="200000" custLinFactNeighborY="100000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CB8D4D1C-BF1F-5A4E-8559-C31CFC9F9C74}" type="pres">
      <dgm:prSet presAssocID="{4777B716-C708-2142-9B99-8ECD6B0E90CE}" presName="sibTrans" presStyleCnt="0"/>
      <dgm:spPr/>
    </dgm:pt>
    <dgm:pt modelId="{7358B1D5-C14C-6E46-87E2-F09304B81405}" type="pres">
      <dgm:prSet presAssocID="{C7D2A9F1-56E7-2F4B-BF85-D81A4521654D}" presName="composite" presStyleCnt="0"/>
      <dgm:spPr/>
    </dgm:pt>
    <dgm:pt modelId="{E5735D57-12B0-E943-9AB5-9D1539EED290}" type="pres">
      <dgm:prSet presAssocID="{C7D2A9F1-56E7-2F4B-BF85-D81A4521654D}" presName="rect1" presStyleLbl="trAlignAcc1" presStyleIdx="3" presStyleCnt="5" custScaleY="137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E85AC-03FF-AA49-B5B3-F3B3FEDBAEDE}" type="pres">
      <dgm:prSet presAssocID="{C7D2A9F1-56E7-2F4B-BF85-D81A4521654D}" presName="rect2" presStyleLbl="fgImgPlace1" presStyleIdx="3" presStyleCnt="5" custScaleX="112604" custScaleY="115026" custLinFactX="380633" custLinFactY="-31460" custLinFactNeighborX="400000" custLinFactNeighborY="-1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4D6710E-870E-3445-BDC4-83C7F91D154A}" type="pres">
      <dgm:prSet presAssocID="{F10B6DF9-132E-D347-9CAE-20FBDC26AE54}" presName="sibTrans" presStyleCnt="0"/>
      <dgm:spPr/>
    </dgm:pt>
    <dgm:pt modelId="{E160EC35-C9EB-CC42-B6F3-A1F067B462C8}" type="pres">
      <dgm:prSet presAssocID="{C911D3C5-B3C0-C442-BF78-22F87E267DFA}" presName="composite" presStyleCnt="0"/>
      <dgm:spPr/>
    </dgm:pt>
    <dgm:pt modelId="{D5FBDB56-B98C-2C45-AFE8-1587722F8A59}" type="pres">
      <dgm:prSet presAssocID="{C911D3C5-B3C0-C442-BF78-22F87E267DFA}" presName="rect1" presStyleLbl="trAlignAcc1" presStyleIdx="4" presStyleCnt="5" custScaleY="137246" custLinFactNeighborX="-6572" custLinFactNeighborY="3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BF69D-D101-7C4A-87FC-1B8E156FBBFC}" type="pres">
      <dgm:prSet presAssocID="{C911D3C5-B3C0-C442-BF78-22F87E267DFA}" presName="rect2" presStyleLbl="fgImgPlace1" presStyleIdx="4" presStyleCnt="5" custScaleX="142312" custScaleY="117547" custLinFactX="200000" custLinFactNeighborX="290999" custLinFactNeighborY="41408"/>
      <dgm:spPr>
        <a:blipFill dpi="0" rotWithShape="1">
          <a:blip xmlns:r="http://schemas.openxmlformats.org/officeDocument/2006/relationships" r:embed="rId5"/>
          <a:srcRect/>
          <a:stretch>
            <a:fillRect l="-7246" t="-2062" r="-37120" b="-730"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54590B14-AF71-446F-AF4D-2A0D49EE7D9D}" type="presOf" srcId="{B3AE67EB-E008-444E-B9A9-C9111F6996C6}" destId="{26AD0E17-AC65-C844-8C3F-1677454AE1AB}" srcOrd="0" destOrd="0" presId="urn:microsoft.com/office/officeart/2008/layout/PictureStrips"/>
    <dgm:cxn modelId="{41F6D1D0-A8C6-4C47-8155-9FF42B7B7F63}" srcId="{F2DEA02D-8334-8449-918A-844898996113}" destId="{C911D3C5-B3C0-C442-BF78-22F87E267DFA}" srcOrd="4" destOrd="0" parTransId="{5635DD5A-0C61-424A-8210-990DC2ECAD5D}" sibTransId="{07ECA9F9-40BC-1146-BD3D-8260BE07B99B}"/>
    <dgm:cxn modelId="{03980BA2-EA0B-4F41-BCCB-02AC5DCDF0FE}" type="presOf" srcId="{40294C74-8210-4943-86D4-F051CA8A85D5}" destId="{9366A8C0-1248-FC46-AEDE-4713DD69566D}" srcOrd="0" destOrd="0" presId="urn:microsoft.com/office/officeart/2008/layout/PictureStrips"/>
    <dgm:cxn modelId="{32B42E9D-1061-4C89-8D40-770F8858C55A}" type="presOf" srcId="{C7D2A9F1-56E7-2F4B-BF85-D81A4521654D}" destId="{E5735D57-12B0-E943-9AB5-9D1539EED290}" srcOrd="0" destOrd="0" presId="urn:microsoft.com/office/officeart/2008/layout/PictureStrips"/>
    <dgm:cxn modelId="{074E5E72-6A72-4797-A55F-3DAC98E7FA58}" type="presOf" srcId="{C911D3C5-B3C0-C442-BF78-22F87E267DFA}" destId="{D5FBDB56-B98C-2C45-AFE8-1587722F8A59}" srcOrd="0" destOrd="0" presId="urn:microsoft.com/office/officeart/2008/layout/PictureStrips"/>
    <dgm:cxn modelId="{494A2D72-E9ED-5740-9B1E-E66D00D7F405}" srcId="{F2DEA02D-8334-8449-918A-844898996113}" destId="{40294C74-8210-4943-86D4-F051CA8A85D5}" srcOrd="2" destOrd="0" parTransId="{C92D5A82-A03E-5C44-96E5-E2F14C206B6C}" sibTransId="{4777B716-C708-2142-9B99-8ECD6B0E90CE}"/>
    <dgm:cxn modelId="{144C31BE-A733-854F-8550-9A449738FBB6}" srcId="{F2DEA02D-8334-8449-918A-844898996113}" destId="{B3AE67EB-E008-444E-B9A9-C9111F6996C6}" srcOrd="0" destOrd="0" parTransId="{1D598EE8-C02B-4543-B721-710D79CD9D4A}" sibTransId="{C6D33E20-83C8-C040-B9E4-F1852DD1821E}"/>
    <dgm:cxn modelId="{7C702E51-A485-4454-84F7-848E8042D658}" type="presOf" srcId="{AB7F175D-943E-0445-9F09-9844B4D8D5DF}" destId="{A85166B0-0FBA-1D4C-AFBE-A861AEFA8172}" srcOrd="0" destOrd="0" presId="urn:microsoft.com/office/officeart/2008/layout/PictureStrips"/>
    <dgm:cxn modelId="{69D58FE4-FF7B-9840-8E93-0F498756CB90}" srcId="{F2DEA02D-8334-8449-918A-844898996113}" destId="{AB7F175D-943E-0445-9F09-9844B4D8D5DF}" srcOrd="1" destOrd="0" parTransId="{F50B7E32-410C-B842-9568-29F3FF5DD772}" sibTransId="{46292174-5DBB-8047-A0DB-3B8DFBB99457}"/>
    <dgm:cxn modelId="{55841B86-9EA9-4048-90B3-92769CC58F17}" srcId="{F2DEA02D-8334-8449-918A-844898996113}" destId="{C7D2A9F1-56E7-2F4B-BF85-D81A4521654D}" srcOrd="3" destOrd="0" parTransId="{DD7E9C64-6FD6-F148-98E8-77FF2D8680B5}" sibTransId="{F10B6DF9-132E-D347-9CAE-20FBDC26AE54}"/>
    <dgm:cxn modelId="{B1453BD6-956F-4480-ABFB-887537CA841E}" type="presOf" srcId="{F2DEA02D-8334-8449-918A-844898996113}" destId="{677EDAFD-B6CD-C64F-AE81-6E6C56982BE3}" srcOrd="0" destOrd="0" presId="urn:microsoft.com/office/officeart/2008/layout/PictureStrips"/>
    <dgm:cxn modelId="{993E96A6-572D-4317-8E1F-A9A820BF81E7}" type="presParOf" srcId="{677EDAFD-B6CD-C64F-AE81-6E6C56982BE3}" destId="{32E72EE1-716D-D344-B24F-5850B255AEFD}" srcOrd="0" destOrd="0" presId="urn:microsoft.com/office/officeart/2008/layout/PictureStrips"/>
    <dgm:cxn modelId="{FB48943F-2B30-49E6-9E29-09504D24CCF9}" type="presParOf" srcId="{32E72EE1-716D-D344-B24F-5850B255AEFD}" destId="{26AD0E17-AC65-C844-8C3F-1677454AE1AB}" srcOrd="0" destOrd="0" presId="urn:microsoft.com/office/officeart/2008/layout/PictureStrips"/>
    <dgm:cxn modelId="{6B2FAA9B-695C-40FB-8774-3CA3390BD2DC}" type="presParOf" srcId="{32E72EE1-716D-D344-B24F-5850B255AEFD}" destId="{C0BBE042-17B4-4D41-9D46-10627924AFE2}" srcOrd="1" destOrd="0" presId="urn:microsoft.com/office/officeart/2008/layout/PictureStrips"/>
    <dgm:cxn modelId="{F48824ED-F1DF-4591-809B-5F9EB232289A}" type="presParOf" srcId="{677EDAFD-B6CD-C64F-AE81-6E6C56982BE3}" destId="{7B528B1D-7799-ED41-A6EA-C58E0F51CC86}" srcOrd="1" destOrd="0" presId="urn:microsoft.com/office/officeart/2008/layout/PictureStrips"/>
    <dgm:cxn modelId="{A3D41FE8-6585-45AD-8DF1-5367794C4465}" type="presParOf" srcId="{677EDAFD-B6CD-C64F-AE81-6E6C56982BE3}" destId="{A4765233-254F-B145-A238-7388E4DEBDE8}" srcOrd="2" destOrd="0" presId="urn:microsoft.com/office/officeart/2008/layout/PictureStrips"/>
    <dgm:cxn modelId="{17BF0F42-FC76-4B53-B32C-99A00E07A7F1}" type="presParOf" srcId="{A4765233-254F-B145-A238-7388E4DEBDE8}" destId="{A85166B0-0FBA-1D4C-AFBE-A861AEFA8172}" srcOrd="0" destOrd="0" presId="urn:microsoft.com/office/officeart/2008/layout/PictureStrips"/>
    <dgm:cxn modelId="{32E7E0F5-3FCB-4F6C-B95B-5301BB1E4D33}" type="presParOf" srcId="{A4765233-254F-B145-A238-7388E4DEBDE8}" destId="{6CBAA1DF-0D74-BD4F-A410-FE81FA6BBDF3}" srcOrd="1" destOrd="0" presId="urn:microsoft.com/office/officeart/2008/layout/PictureStrips"/>
    <dgm:cxn modelId="{0545E0F8-3321-4248-A32B-3EE495F7CFCA}" type="presParOf" srcId="{677EDAFD-B6CD-C64F-AE81-6E6C56982BE3}" destId="{BB269ED6-A3E9-C843-BD50-230B84F5090F}" srcOrd="3" destOrd="0" presId="urn:microsoft.com/office/officeart/2008/layout/PictureStrips"/>
    <dgm:cxn modelId="{271CBD57-BF09-4F9E-923D-2570E2619C14}" type="presParOf" srcId="{677EDAFD-B6CD-C64F-AE81-6E6C56982BE3}" destId="{692B21F8-C435-5145-BC81-EF3DD3431E9A}" srcOrd="4" destOrd="0" presId="urn:microsoft.com/office/officeart/2008/layout/PictureStrips"/>
    <dgm:cxn modelId="{09AC1D7D-33E6-4CAD-A866-F71512161043}" type="presParOf" srcId="{692B21F8-C435-5145-BC81-EF3DD3431E9A}" destId="{9366A8C0-1248-FC46-AEDE-4713DD69566D}" srcOrd="0" destOrd="0" presId="urn:microsoft.com/office/officeart/2008/layout/PictureStrips"/>
    <dgm:cxn modelId="{108F4D9C-C79D-4365-8D21-99D1D952929F}" type="presParOf" srcId="{692B21F8-C435-5145-BC81-EF3DD3431E9A}" destId="{39A54EFA-A2DD-A44F-988E-BB8F20B35F48}" srcOrd="1" destOrd="0" presId="urn:microsoft.com/office/officeart/2008/layout/PictureStrips"/>
    <dgm:cxn modelId="{FCA14601-4EE2-4329-8B1B-59BF8B393D16}" type="presParOf" srcId="{677EDAFD-B6CD-C64F-AE81-6E6C56982BE3}" destId="{CB8D4D1C-BF1F-5A4E-8559-C31CFC9F9C74}" srcOrd="5" destOrd="0" presId="urn:microsoft.com/office/officeart/2008/layout/PictureStrips"/>
    <dgm:cxn modelId="{87A231E5-EEC5-4E4F-A364-986211AB8678}" type="presParOf" srcId="{677EDAFD-B6CD-C64F-AE81-6E6C56982BE3}" destId="{7358B1D5-C14C-6E46-87E2-F09304B81405}" srcOrd="6" destOrd="0" presId="urn:microsoft.com/office/officeart/2008/layout/PictureStrips"/>
    <dgm:cxn modelId="{5E85D47C-89E9-4BE7-BA65-D917DCD40808}" type="presParOf" srcId="{7358B1D5-C14C-6E46-87E2-F09304B81405}" destId="{E5735D57-12B0-E943-9AB5-9D1539EED290}" srcOrd="0" destOrd="0" presId="urn:microsoft.com/office/officeart/2008/layout/PictureStrips"/>
    <dgm:cxn modelId="{A354326C-AF45-41AF-813F-24B27F067878}" type="presParOf" srcId="{7358B1D5-C14C-6E46-87E2-F09304B81405}" destId="{80EE85AC-03FF-AA49-B5B3-F3B3FEDBAEDE}" srcOrd="1" destOrd="0" presId="urn:microsoft.com/office/officeart/2008/layout/PictureStrips"/>
    <dgm:cxn modelId="{83B082D0-044F-44F0-858D-1E55E1CBECAD}" type="presParOf" srcId="{677EDAFD-B6CD-C64F-AE81-6E6C56982BE3}" destId="{14D6710E-870E-3445-BDC4-83C7F91D154A}" srcOrd="7" destOrd="0" presId="urn:microsoft.com/office/officeart/2008/layout/PictureStrips"/>
    <dgm:cxn modelId="{4C8BF1E4-83F7-4097-9038-795C1BF22A7B}" type="presParOf" srcId="{677EDAFD-B6CD-C64F-AE81-6E6C56982BE3}" destId="{E160EC35-C9EB-CC42-B6F3-A1F067B462C8}" srcOrd="8" destOrd="0" presId="urn:microsoft.com/office/officeart/2008/layout/PictureStrips"/>
    <dgm:cxn modelId="{6F48DD3B-3AF0-4D0D-8433-3103FB2A2EC5}" type="presParOf" srcId="{E160EC35-C9EB-CC42-B6F3-A1F067B462C8}" destId="{D5FBDB56-B98C-2C45-AFE8-1587722F8A59}" srcOrd="0" destOrd="0" presId="urn:microsoft.com/office/officeart/2008/layout/PictureStrips"/>
    <dgm:cxn modelId="{B81CD436-C368-41BA-911C-4EE5AE41ABD5}" type="presParOf" srcId="{E160EC35-C9EB-CC42-B6F3-A1F067B462C8}" destId="{2E2BF69D-D101-7C4A-87FC-1B8E156FBBF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CF8EA4-40A8-4C6F-9E1A-74917EEBB45E}" type="doc">
      <dgm:prSet loTypeId="urn:microsoft.com/office/officeart/2005/8/layout/chevron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7A6AF20-9A45-413A-9C3F-C5C1A2960AC6}">
      <dgm:prSet phldrT="[Текст]" phldr="1"/>
      <dgm:spPr/>
      <dgm:t>
        <a:bodyPr/>
        <a:lstStyle/>
        <a:p>
          <a:endParaRPr lang="ru-RU" dirty="0"/>
        </a:p>
      </dgm:t>
    </dgm:pt>
    <dgm:pt modelId="{3F00E734-BABA-4B5E-A963-1B837F19AE7F}" type="parTrans" cxnId="{CEF2DE33-D312-453E-98D1-060025947D5D}">
      <dgm:prSet/>
      <dgm:spPr/>
      <dgm:t>
        <a:bodyPr/>
        <a:lstStyle/>
        <a:p>
          <a:endParaRPr lang="ru-RU"/>
        </a:p>
      </dgm:t>
    </dgm:pt>
    <dgm:pt modelId="{7BE52B5F-1097-46A9-9B8C-FA0424545347}" type="sibTrans" cxnId="{CEF2DE33-D312-453E-98D1-060025947D5D}">
      <dgm:prSet/>
      <dgm:spPr/>
      <dgm:t>
        <a:bodyPr/>
        <a:lstStyle/>
        <a:p>
          <a:endParaRPr lang="ru-RU"/>
        </a:p>
      </dgm:t>
    </dgm:pt>
    <dgm:pt modelId="{6A3F5891-3842-437D-8BA0-0851979D4532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kumimoji="0" lang="ru-RU" sz="1600" b="1" dirty="0" smtClean="0">
              <a:solidFill>
                <a:srgbClr val="003399"/>
              </a:solidFill>
            </a:rPr>
            <a:t>Участники: более </a:t>
          </a:r>
          <a:r>
            <a:rPr kumimoji="0" lang="ru-RU" sz="1600" b="1" dirty="0" smtClean="0">
              <a:solidFill>
                <a:srgbClr val="003399"/>
              </a:solidFill>
            </a:rPr>
            <a:t>400 воспитанников, </a:t>
          </a:r>
          <a:r>
            <a:rPr kumimoji="0" lang="ru-RU" sz="1600" b="1" dirty="0" smtClean="0">
              <a:solidFill>
                <a:srgbClr val="003399"/>
              </a:solidFill>
            </a:rPr>
            <a:t>их родители и педагоги из 15 дошкольных образовательных учреждений города</a:t>
          </a:r>
          <a:endParaRPr lang="ru-RU" sz="1600" b="1" dirty="0">
            <a:solidFill>
              <a:srgbClr val="003399"/>
            </a:solidFill>
          </a:endParaRPr>
        </a:p>
      </dgm:t>
    </dgm:pt>
    <dgm:pt modelId="{7C2C1534-DC61-426B-AF40-31626BAC5603}" type="parTrans" cxnId="{7F7629B6-F47C-4BBF-95DD-F324AE4FD9F7}">
      <dgm:prSet/>
      <dgm:spPr/>
      <dgm:t>
        <a:bodyPr/>
        <a:lstStyle/>
        <a:p>
          <a:endParaRPr lang="ru-RU"/>
        </a:p>
      </dgm:t>
    </dgm:pt>
    <dgm:pt modelId="{C8E403D2-16AC-46D8-9B68-315DCE2BBFB6}" type="sibTrans" cxnId="{7F7629B6-F47C-4BBF-95DD-F324AE4FD9F7}">
      <dgm:prSet/>
      <dgm:spPr/>
      <dgm:t>
        <a:bodyPr/>
        <a:lstStyle/>
        <a:p>
          <a:endParaRPr lang="ru-RU"/>
        </a:p>
      </dgm:t>
    </dgm:pt>
    <dgm:pt modelId="{011C6C20-7719-47A9-88AE-77B82D1E0A44}">
      <dgm:prSet phldrT="[Текст]" phldr="1"/>
      <dgm:spPr/>
      <dgm:t>
        <a:bodyPr/>
        <a:lstStyle/>
        <a:p>
          <a:endParaRPr lang="ru-RU" dirty="0"/>
        </a:p>
      </dgm:t>
    </dgm:pt>
    <dgm:pt modelId="{0F70BA63-08D6-4FF4-A2A8-1CA10B77C704}" type="parTrans" cxnId="{896F8EA9-C488-4518-B2D5-43EE283E19C8}">
      <dgm:prSet/>
      <dgm:spPr/>
      <dgm:t>
        <a:bodyPr/>
        <a:lstStyle/>
        <a:p>
          <a:endParaRPr lang="ru-RU"/>
        </a:p>
      </dgm:t>
    </dgm:pt>
    <dgm:pt modelId="{89CE11F5-8B42-4F9D-A51B-C8974E9B5E37}" type="sibTrans" cxnId="{896F8EA9-C488-4518-B2D5-43EE283E19C8}">
      <dgm:prSet/>
      <dgm:spPr/>
      <dgm:t>
        <a:bodyPr/>
        <a:lstStyle/>
        <a:p>
          <a:endParaRPr lang="ru-RU"/>
        </a:p>
      </dgm:t>
    </dgm:pt>
    <dgm:pt modelId="{88E62D5E-562F-48EF-9B06-3F1A14FBDEC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kumimoji="0" lang="ru-RU" sz="1600" b="1" dirty="0" smtClean="0">
              <a:solidFill>
                <a:srgbClr val="003399"/>
              </a:solidFill>
            </a:rPr>
            <a:t>Развитие творческого потенциала дошкольников</a:t>
          </a:r>
          <a:endParaRPr lang="ru-RU" sz="1200" dirty="0">
            <a:solidFill>
              <a:srgbClr val="003399"/>
            </a:solidFill>
          </a:endParaRPr>
        </a:p>
      </dgm:t>
    </dgm:pt>
    <dgm:pt modelId="{C2202585-F0E7-41FD-964E-A405D056A37F}" type="parTrans" cxnId="{1F5D0C94-0869-4270-8011-3E4A9BE7FD32}">
      <dgm:prSet/>
      <dgm:spPr/>
      <dgm:t>
        <a:bodyPr/>
        <a:lstStyle/>
        <a:p>
          <a:endParaRPr lang="ru-RU"/>
        </a:p>
      </dgm:t>
    </dgm:pt>
    <dgm:pt modelId="{19FDF577-4F80-4792-99F1-C9871B9B279F}" type="sibTrans" cxnId="{1F5D0C94-0869-4270-8011-3E4A9BE7FD32}">
      <dgm:prSet/>
      <dgm:spPr/>
      <dgm:t>
        <a:bodyPr/>
        <a:lstStyle/>
        <a:p>
          <a:endParaRPr lang="ru-RU"/>
        </a:p>
      </dgm:t>
    </dgm:pt>
    <dgm:pt modelId="{642AC4D8-F729-4D23-A345-C6A80017F178}">
      <dgm:prSet phldrT="[Текст]" phldr="1"/>
      <dgm:spPr/>
      <dgm:t>
        <a:bodyPr/>
        <a:lstStyle/>
        <a:p>
          <a:endParaRPr lang="ru-RU" dirty="0"/>
        </a:p>
      </dgm:t>
    </dgm:pt>
    <dgm:pt modelId="{AF68BBDA-0D79-4057-B7DF-8F7F082A1DA7}" type="parTrans" cxnId="{00151173-645F-4523-B9DD-19319BAC3D99}">
      <dgm:prSet/>
      <dgm:spPr/>
      <dgm:t>
        <a:bodyPr/>
        <a:lstStyle/>
        <a:p>
          <a:endParaRPr lang="ru-RU"/>
        </a:p>
      </dgm:t>
    </dgm:pt>
    <dgm:pt modelId="{D14710F9-D47A-4EDA-B022-9A721A2EE3D1}" type="sibTrans" cxnId="{00151173-645F-4523-B9DD-19319BAC3D99}">
      <dgm:prSet/>
      <dgm:spPr/>
      <dgm:t>
        <a:bodyPr/>
        <a:lstStyle/>
        <a:p>
          <a:endParaRPr lang="ru-RU"/>
        </a:p>
      </dgm:t>
    </dgm:pt>
    <dgm:pt modelId="{5D9F1888-1523-4E59-9532-980755131191}">
      <dgm:prSet phldrT="[Текст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endParaRPr lang="ru-RU" sz="600" dirty="0">
            <a:solidFill>
              <a:schemeClr val="tx2"/>
            </a:solidFill>
          </a:endParaRPr>
        </a:p>
      </dgm:t>
    </dgm:pt>
    <dgm:pt modelId="{BB05EEFA-480D-49CA-9EFF-5EB90B8FA4C3}" type="parTrans" cxnId="{A55E35EE-1729-45D2-9DC2-1B6F50107508}">
      <dgm:prSet/>
      <dgm:spPr/>
      <dgm:t>
        <a:bodyPr/>
        <a:lstStyle/>
        <a:p>
          <a:endParaRPr lang="ru-RU"/>
        </a:p>
      </dgm:t>
    </dgm:pt>
    <dgm:pt modelId="{6A260622-85E3-40E0-B708-64B581C63025}" type="sibTrans" cxnId="{A55E35EE-1729-45D2-9DC2-1B6F50107508}">
      <dgm:prSet/>
      <dgm:spPr/>
      <dgm:t>
        <a:bodyPr/>
        <a:lstStyle/>
        <a:p>
          <a:endParaRPr lang="ru-RU"/>
        </a:p>
      </dgm:t>
    </dgm:pt>
    <dgm:pt modelId="{55A7DADF-69E6-4BB5-8E43-1350AD235AAC}">
      <dgm:prSet/>
      <dgm:spPr/>
      <dgm:t>
        <a:bodyPr/>
        <a:lstStyle/>
        <a:p>
          <a:endParaRPr lang="ru-RU" dirty="0"/>
        </a:p>
      </dgm:t>
    </dgm:pt>
    <dgm:pt modelId="{876118E9-4A76-42AD-A686-2BB7C2A8FC1B}" type="parTrans" cxnId="{C46FDAD4-C564-4EF2-BB8C-085FE9584088}">
      <dgm:prSet/>
      <dgm:spPr/>
      <dgm:t>
        <a:bodyPr/>
        <a:lstStyle/>
        <a:p>
          <a:endParaRPr lang="ru-RU"/>
        </a:p>
      </dgm:t>
    </dgm:pt>
    <dgm:pt modelId="{B7530918-7E94-4D28-A8B2-407E94B94D65}" type="sibTrans" cxnId="{C46FDAD4-C564-4EF2-BB8C-085FE9584088}">
      <dgm:prSet/>
      <dgm:spPr/>
      <dgm:t>
        <a:bodyPr/>
        <a:lstStyle/>
        <a:p>
          <a:endParaRPr lang="ru-RU"/>
        </a:p>
      </dgm:t>
    </dgm:pt>
    <dgm:pt modelId="{19D22FEC-70F0-4EF1-8B74-7766624B8338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600" b="1" dirty="0" smtClean="0">
              <a:solidFill>
                <a:srgbClr val="003399"/>
              </a:solidFill>
            </a:rPr>
            <a:t>Формирование сообщества педагогов и детей, занимающихся инновационной деятельностью, распространение педагогического опыта.</a:t>
          </a:r>
          <a:endParaRPr lang="ru-RU" sz="1600" b="1" dirty="0" smtClean="0">
            <a:solidFill>
              <a:srgbClr val="003399"/>
            </a:solidFill>
          </a:endParaRPr>
        </a:p>
        <a:p>
          <a:pPr marL="17145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600" dirty="0">
            <a:solidFill>
              <a:schemeClr val="tx2"/>
            </a:solidFill>
          </a:endParaRPr>
        </a:p>
      </dgm:t>
    </dgm:pt>
    <dgm:pt modelId="{7B3D33B8-6902-4988-A0E1-7E2AF0D7AEB9}" type="parTrans" cxnId="{3C4D826A-6CDC-4985-A7F5-DB8CF0A6A264}">
      <dgm:prSet/>
      <dgm:spPr/>
      <dgm:t>
        <a:bodyPr/>
        <a:lstStyle/>
        <a:p>
          <a:endParaRPr lang="ru-RU"/>
        </a:p>
      </dgm:t>
    </dgm:pt>
    <dgm:pt modelId="{DBD53113-0D54-41C7-9BF4-EEABAB96A027}" type="sibTrans" cxnId="{3C4D826A-6CDC-4985-A7F5-DB8CF0A6A264}">
      <dgm:prSet/>
      <dgm:spPr/>
      <dgm:t>
        <a:bodyPr/>
        <a:lstStyle/>
        <a:p>
          <a:endParaRPr lang="ru-RU"/>
        </a:p>
      </dgm:t>
    </dgm:pt>
    <dgm:pt modelId="{3589B6F7-23CE-42D9-880B-3C6FB7A8B693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kumimoji="0" lang="ru-RU" sz="1600" b="1" dirty="0" smtClean="0">
              <a:solidFill>
                <a:srgbClr val="003399"/>
              </a:solidFill>
            </a:rPr>
            <a:t>Расширение сетевого </a:t>
          </a:r>
          <a:r>
            <a:rPr kumimoji="0" lang="ru-RU" sz="1600" b="1" dirty="0" smtClean="0">
              <a:solidFill>
                <a:srgbClr val="003399"/>
              </a:solidFill>
            </a:rPr>
            <a:t>взаимодействия </a:t>
          </a:r>
          <a:r>
            <a:rPr kumimoji="0" lang="ru-RU" sz="1600" b="1" dirty="0" smtClean="0">
              <a:solidFill>
                <a:srgbClr val="003399"/>
              </a:solidFill>
            </a:rPr>
            <a:t>образовательных организаций (в 15 дошкольных образовательных учреждениях  города научно-техническое образование стало структурным компонентом образовательных программ)</a:t>
          </a:r>
        </a:p>
      </dgm:t>
    </dgm:pt>
    <dgm:pt modelId="{DC324624-298F-49B9-A2CC-CC4A9FDB5512}" type="parTrans" cxnId="{95277DB3-56B8-4AB6-AA57-5594E3CF3983}">
      <dgm:prSet/>
      <dgm:spPr/>
      <dgm:t>
        <a:bodyPr/>
        <a:lstStyle/>
        <a:p>
          <a:endParaRPr lang="ru-RU"/>
        </a:p>
      </dgm:t>
    </dgm:pt>
    <dgm:pt modelId="{8E5526E3-4878-447F-A592-B78D50DA869B}" type="sibTrans" cxnId="{95277DB3-56B8-4AB6-AA57-5594E3CF3983}">
      <dgm:prSet/>
      <dgm:spPr/>
      <dgm:t>
        <a:bodyPr/>
        <a:lstStyle/>
        <a:p>
          <a:endParaRPr lang="ru-RU"/>
        </a:p>
      </dgm:t>
    </dgm:pt>
    <dgm:pt modelId="{BC1B4112-6E5D-44A6-A120-1E1899298435}">
      <dgm:prSet/>
      <dgm:spPr/>
      <dgm:t>
        <a:bodyPr/>
        <a:lstStyle/>
        <a:p>
          <a:endParaRPr lang="ru-RU" dirty="0"/>
        </a:p>
      </dgm:t>
    </dgm:pt>
    <dgm:pt modelId="{EE867BB8-32E2-464E-BB80-E0500CE371BD}" type="parTrans" cxnId="{0E3CD185-3194-4552-A69C-695A517E3D78}">
      <dgm:prSet/>
      <dgm:spPr/>
      <dgm:t>
        <a:bodyPr/>
        <a:lstStyle/>
        <a:p>
          <a:endParaRPr lang="ru-RU"/>
        </a:p>
      </dgm:t>
    </dgm:pt>
    <dgm:pt modelId="{D61D4F32-ECB8-4BEE-9DA3-35BC0910D74F}" type="sibTrans" cxnId="{0E3CD185-3194-4552-A69C-695A517E3D78}">
      <dgm:prSet/>
      <dgm:spPr/>
      <dgm:t>
        <a:bodyPr/>
        <a:lstStyle/>
        <a:p>
          <a:endParaRPr lang="ru-RU"/>
        </a:p>
      </dgm:t>
    </dgm:pt>
    <dgm:pt modelId="{0B4CBC82-D7D9-4248-80E2-280E8189D879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kumimoji="0" lang="ru-RU" sz="1600" b="1" dirty="0" smtClean="0">
              <a:solidFill>
                <a:srgbClr val="003399"/>
              </a:solidFill>
            </a:rPr>
            <a:t>Создание единого образовательного пространства «профессионалы-наставники – родители – дети – педагоги»</a:t>
          </a:r>
          <a:endParaRPr lang="ru-RU" sz="1600" b="1" dirty="0">
            <a:solidFill>
              <a:srgbClr val="003399"/>
            </a:solidFill>
          </a:endParaRPr>
        </a:p>
      </dgm:t>
    </dgm:pt>
    <dgm:pt modelId="{16CC26E1-6387-438E-85B9-573ABD2EDBD8}" type="parTrans" cxnId="{38A76227-948F-42D1-997F-ECC15FB6A843}">
      <dgm:prSet/>
      <dgm:spPr/>
      <dgm:t>
        <a:bodyPr/>
        <a:lstStyle/>
        <a:p>
          <a:endParaRPr lang="ru-RU"/>
        </a:p>
      </dgm:t>
    </dgm:pt>
    <dgm:pt modelId="{ED517097-9C3A-4B8C-9050-101A484762B7}" type="sibTrans" cxnId="{38A76227-948F-42D1-997F-ECC15FB6A843}">
      <dgm:prSet/>
      <dgm:spPr/>
      <dgm:t>
        <a:bodyPr/>
        <a:lstStyle/>
        <a:p>
          <a:endParaRPr lang="ru-RU"/>
        </a:p>
      </dgm:t>
    </dgm:pt>
    <dgm:pt modelId="{6DFD1544-A2E5-4376-8626-8BCE82F4F0D0}">
      <dgm:prSet/>
      <dgm:spPr/>
      <dgm:t>
        <a:bodyPr/>
        <a:lstStyle/>
        <a:p>
          <a:endParaRPr lang="ru-RU" dirty="0"/>
        </a:p>
      </dgm:t>
    </dgm:pt>
    <dgm:pt modelId="{4A32411E-E999-4484-AFCC-A6E32CBB40CC}" type="parTrans" cxnId="{A9BB6E3B-3360-4C6A-8106-DB1A825FD516}">
      <dgm:prSet/>
      <dgm:spPr/>
      <dgm:t>
        <a:bodyPr/>
        <a:lstStyle/>
        <a:p>
          <a:endParaRPr lang="ru-RU"/>
        </a:p>
      </dgm:t>
    </dgm:pt>
    <dgm:pt modelId="{F37F3258-D89D-46DA-91DD-8C4509C24790}" type="sibTrans" cxnId="{A9BB6E3B-3360-4C6A-8106-DB1A825FD516}">
      <dgm:prSet/>
      <dgm:spPr/>
      <dgm:t>
        <a:bodyPr/>
        <a:lstStyle/>
        <a:p>
          <a:endParaRPr lang="ru-RU"/>
        </a:p>
      </dgm:t>
    </dgm:pt>
    <dgm:pt modelId="{EDA261DD-0D4C-4C06-8B72-A8C6029EA0DA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b="1" dirty="0" smtClean="0">
              <a:solidFill>
                <a:srgbClr val="003399"/>
              </a:solidFill>
            </a:rPr>
            <a:t>Общественное признание </a:t>
          </a:r>
          <a:r>
            <a:rPr lang="ru-RU" sz="1400" b="1" dirty="0" smtClean="0">
              <a:solidFill>
                <a:srgbClr val="003399"/>
              </a:solidFill>
            </a:rPr>
            <a:t>(</a:t>
          </a:r>
          <a:r>
            <a:rPr lang="ru-RU" sz="1100" b="1" dirty="0" smtClean="0">
              <a:solidFill>
                <a:srgbClr val="003399"/>
              </a:solidFill>
            </a:rPr>
            <a:t>гранты ФГУП «РФЯЦ-ВНИИТФ им. академика Е.И. </a:t>
          </a:r>
          <a:r>
            <a:rPr lang="ru-RU" sz="1100" b="1" dirty="0" err="1" smtClean="0">
              <a:solidFill>
                <a:srgbClr val="003399"/>
              </a:solidFill>
            </a:rPr>
            <a:t>Забабахина</a:t>
          </a:r>
          <a:r>
            <a:rPr lang="ru-RU" sz="1100" b="1" dirty="0" smtClean="0">
              <a:solidFill>
                <a:srgbClr val="003399"/>
              </a:solidFill>
            </a:rPr>
            <a:t>» в номинации «Инновации в образовании» за разработку проекта, имеющего  практическую значимость для муниципальной системы образования (2016, </a:t>
          </a:r>
          <a:r>
            <a:rPr lang="ru-RU" sz="1100" b="1" dirty="0" smtClean="0">
              <a:solidFill>
                <a:srgbClr val="003399"/>
              </a:solidFill>
            </a:rPr>
            <a:t>2017, 2018гг</a:t>
          </a:r>
          <a:r>
            <a:rPr lang="ru-RU" sz="1100" b="1" dirty="0" smtClean="0">
              <a:solidFill>
                <a:srgbClr val="003399"/>
              </a:solidFill>
            </a:rPr>
            <a:t>.); Региональный этап Всероссийского робототехнического фестиваля «</a:t>
          </a:r>
          <a:r>
            <a:rPr lang="ru-RU" sz="1100" b="1" dirty="0" err="1" smtClean="0">
              <a:solidFill>
                <a:srgbClr val="003399"/>
              </a:solidFill>
            </a:rPr>
            <a:t>РобоФест</a:t>
          </a:r>
          <a:r>
            <a:rPr lang="ru-RU" sz="1100" b="1" dirty="0" smtClean="0">
              <a:solidFill>
                <a:srgbClr val="003399"/>
              </a:solidFill>
            </a:rPr>
            <a:t> – 2018» ; </a:t>
          </a:r>
          <a:r>
            <a:rPr lang="ru-RU" sz="1100" b="1" u="none" dirty="0" smtClean="0">
              <a:solidFill>
                <a:srgbClr val="003399"/>
              </a:solidFill>
            </a:rPr>
            <a:t> Абсолютный </a:t>
          </a:r>
          <a:r>
            <a:rPr lang="ru-RU" sz="1100" b="1" dirty="0" smtClean="0">
              <a:solidFill>
                <a:srgbClr val="003399"/>
              </a:solidFill>
            </a:rPr>
            <a:t>победитель в номинации «Опыт работы»  (г.Челябинск); X Всероссийский робототехнический фестиваль «</a:t>
          </a:r>
          <a:r>
            <a:rPr lang="ru-RU" sz="1100" b="1" dirty="0" err="1" smtClean="0">
              <a:solidFill>
                <a:srgbClr val="003399"/>
              </a:solidFill>
            </a:rPr>
            <a:t>РобоФест</a:t>
          </a:r>
          <a:r>
            <a:rPr lang="ru-RU" sz="1100" b="1" dirty="0" smtClean="0">
              <a:solidFill>
                <a:srgbClr val="003399"/>
              </a:solidFill>
            </a:rPr>
            <a:t> – 2018» (г.Москва); Всероссийский научно-методический журнал «Дошкольное воспитание» № 2 за 2018 год  - опыт </a:t>
          </a:r>
          <a:r>
            <a:rPr lang="ru-RU" sz="1100" b="1" dirty="0" smtClean="0">
              <a:solidFill>
                <a:srgbClr val="003399"/>
              </a:solidFill>
            </a:rPr>
            <a:t>работы; победитель третьего Всероссийского Смотра-конкурса на лучшую презентацию образовательного (социального) учреждения – 2018 в номинации «Лучший  образовательный проект»; </a:t>
          </a:r>
          <a:r>
            <a:rPr lang="ru-RU" sz="1100" b="1" dirty="0" smtClean="0">
              <a:solidFill>
                <a:srgbClr val="003399"/>
              </a:solidFill>
            </a:rPr>
            <a:t>победитель регионального этапа Всероссийского конкурса лучших практик и инициатив социально-экономического развития субъектов РФ;</a:t>
          </a:r>
          <a:r>
            <a:rPr lang="ru-RU" sz="1100" b="1" dirty="0" smtClean="0">
              <a:solidFill>
                <a:srgbClr val="003399"/>
              </a:solidFill>
            </a:rPr>
            <a:t>)</a:t>
          </a:r>
          <a:endParaRPr lang="ru-RU" sz="1050" b="1" u="none" dirty="0">
            <a:solidFill>
              <a:srgbClr val="003399"/>
            </a:solidFill>
          </a:endParaRPr>
        </a:p>
      </dgm:t>
    </dgm:pt>
    <dgm:pt modelId="{F686CCD9-1290-488F-9764-8427AB01CF14}" type="parTrans" cxnId="{05B56F13-7B54-4243-9DBA-E77A2351E386}">
      <dgm:prSet/>
      <dgm:spPr/>
      <dgm:t>
        <a:bodyPr/>
        <a:lstStyle/>
        <a:p>
          <a:endParaRPr lang="ru-RU"/>
        </a:p>
      </dgm:t>
    </dgm:pt>
    <dgm:pt modelId="{0B8E9162-E8FE-4D6E-913C-8244487F9011}" type="sibTrans" cxnId="{05B56F13-7B54-4243-9DBA-E77A2351E386}">
      <dgm:prSet/>
      <dgm:spPr/>
      <dgm:t>
        <a:bodyPr/>
        <a:lstStyle/>
        <a:p>
          <a:endParaRPr lang="ru-RU"/>
        </a:p>
      </dgm:t>
    </dgm:pt>
    <dgm:pt modelId="{B07BFC9F-888A-4EDA-A066-01AA0A437C10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endParaRPr lang="ru-RU" sz="1000" dirty="0">
            <a:solidFill>
              <a:schemeClr val="tx2"/>
            </a:solidFill>
          </a:endParaRPr>
        </a:p>
      </dgm:t>
    </dgm:pt>
    <dgm:pt modelId="{B7076392-CF46-47FD-A3E2-A95A1C6C3F2A}" type="parTrans" cxnId="{F83B6F83-8876-4F64-AC7B-3B9A826A9CC3}">
      <dgm:prSet/>
      <dgm:spPr/>
      <dgm:t>
        <a:bodyPr/>
        <a:lstStyle/>
        <a:p>
          <a:endParaRPr lang="ru-RU"/>
        </a:p>
      </dgm:t>
    </dgm:pt>
    <dgm:pt modelId="{025C7B85-59DF-4347-81E4-D4CD055EE5C3}" type="sibTrans" cxnId="{F83B6F83-8876-4F64-AC7B-3B9A826A9CC3}">
      <dgm:prSet/>
      <dgm:spPr/>
      <dgm:t>
        <a:bodyPr/>
        <a:lstStyle/>
        <a:p>
          <a:endParaRPr lang="ru-RU"/>
        </a:p>
      </dgm:t>
    </dgm:pt>
    <dgm:pt modelId="{13413857-B9B4-450D-AD5A-99B9CB9E7544}" type="pres">
      <dgm:prSet presAssocID="{FBCF8EA4-40A8-4C6F-9E1A-74917EEBB45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6866D7-EFB2-4818-A2D0-C2768FEC641C}" type="pres">
      <dgm:prSet presAssocID="{77A6AF20-9A45-413A-9C3F-C5C1A2960AC6}" presName="composite" presStyleCnt="0"/>
      <dgm:spPr/>
      <dgm:t>
        <a:bodyPr/>
        <a:lstStyle/>
        <a:p>
          <a:endParaRPr lang="ru-RU"/>
        </a:p>
      </dgm:t>
    </dgm:pt>
    <dgm:pt modelId="{D5636E20-E563-48C4-B16C-8AC01143AEC2}" type="pres">
      <dgm:prSet presAssocID="{77A6AF20-9A45-413A-9C3F-C5C1A2960AC6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D7DF6-FBE6-4488-B193-121B9092D33E}" type="pres">
      <dgm:prSet presAssocID="{77A6AF20-9A45-413A-9C3F-C5C1A2960AC6}" presName="descendantText" presStyleLbl="alignAcc1" presStyleIdx="0" presStyleCnt="6" custLinFactNeighborX="3579" custLinFactNeighborY="-15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8597A-23B2-46D0-9F69-2B95F17E655B}" type="pres">
      <dgm:prSet presAssocID="{7BE52B5F-1097-46A9-9B8C-FA0424545347}" presName="sp" presStyleCnt="0"/>
      <dgm:spPr/>
      <dgm:t>
        <a:bodyPr/>
        <a:lstStyle/>
        <a:p>
          <a:endParaRPr lang="ru-RU"/>
        </a:p>
      </dgm:t>
    </dgm:pt>
    <dgm:pt modelId="{E41ACF1B-4A19-4AFF-A23B-38D1EE4B4B87}" type="pres">
      <dgm:prSet presAssocID="{011C6C20-7719-47A9-88AE-77B82D1E0A44}" presName="composite" presStyleCnt="0"/>
      <dgm:spPr/>
      <dgm:t>
        <a:bodyPr/>
        <a:lstStyle/>
        <a:p>
          <a:endParaRPr lang="ru-RU"/>
        </a:p>
      </dgm:t>
    </dgm:pt>
    <dgm:pt modelId="{6C4199D6-CC5C-4B58-A479-3165B8EEB48C}" type="pres">
      <dgm:prSet presAssocID="{011C6C20-7719-47A9-88AE-77B82D1E0A44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3050D-59D3-41E5-B70C-54EE58FA16F6}" type="pres">
      <dgm:prSet presAssocID="{011C6C20-7719-47A9-88AE-77B82D1E0A44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2EE2B-9302-47EC-A607-23FE0DA45A6D}" type="pres">
      <dgm:prSet presAssocID="{89CE11F5-8B42-4F9D-A51B-C8974E9B5E37}" presName="sp" presStyleCnt="0"/>
      <dgm:spPr/>
      <dgm:t>
        <a:bodyPr/>
        <a:lstStyle/>
        <a:p>
          <a:endParaRPr lang="ru-RU"/>
        </a:p>
      </dgm:t>
    </dgm:pt>
    <dgm:pt modelId="{66F7C5D6-3728-492C-83B1-41C7F80894E1}" type="pres">
      <dgm:prSet presAssocID="{55A7DADF-69E6-4BB5-8E43-1350AD235AAC}" presName="composite" presStyleCnt="0"/>
      <dgm:spPr/>
      <dgm:t>
        <a:bodyPr/>
        <a:lstStyle/>
        <a:p>
          <a:endParaRPr lang="ru-RU"/>
        </a:p>
      </dgm:t>
    </dgm:pt>
    <dgm:pt modelId="{94FDA4BA-B9D3-4A5C-9751-37BD4121791D}" type="pres">
      <dgm:prSet presAssocID="{55A7DADF-69E6-4BB5-8E43-1350AD235AAC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61542-6BC1-44D0-AC09-89F93D1A52B3}" type="pres">
      <dgm:prSet presAssocID="{55A7DADF-69E6-4BB5-8E43-1350AD235AAC}" presName="descendantText" presStyleLbl="alignAcc1" presStyleIdx="2" presStyleCnt="6" custLinFactNeighborX="-44" custLinFactNeighborY="-11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46CC9-072A-4263-8E03-DB0F3CCD4564}" type="pres">
      <dgm:prSet presAssocID="{B7530918-7E94-4D28-A8B2-407E94B94D65}" presName="sp" presStyleCnt="0"/>
      <dgm:spPr/>
      <dgm:t>
        <a:bodyPr/>
        <a:lstStyle/>
        <a:p>
          <a:endParaRPr lang="ru-RU"/>
        </a:p>
      </dgm:t>
    </dgm:pt>
    <dgm:pt modelId="{7ED5C0DD-E3EC-4B7B-8D45-7D65C93E2B83}" type="pres">
      <dgm:prSet presAssocID="{BC1B4112-6E5D-44A6-A120-1E1899298435}" presName="composite" presStyleCnt="0"/>
      <dgm:spPr/>
      <dgm:t>
        <a:bodyPr/>
        <a:lstStyle/>
        <a:p>
          <a:endParaRPr lang="ru-RU"/>
        </a:p>
      </dgm:t>
    </dgm:pt>
    <dgm:pt modelId="{89842541-9C00-4B65-B1E3-E8872773E241}" type="pres">
      <dgm:prSet presAssocID="{BC1B4112-6E5D-44A6-A120-1E189929843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27AB0-C6A9-40EF-84BB-3977E9127E78}" type="pres">
      <dgm:prSet presAssocID="{BC1B4112-6E5D-44A6-A120-1E1899298435}" presName="descendantText" presStyleLbl="alignAcc1" presStyleIdx="3" presStyleCnt="6" custLinFactNeighborX="-44" custLinFactNeighborY="-8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07C0D-5437-40DB-AC46-D3C80FFF6A87}" type="pres">
      <dgm:prSet presAssocID="{D61D4F32-ECB8-4BEE-9DA3-35BC0910D74F}" presName="sp" presStyleCnt="0"/>
      <dgm:spPr/>
      <dgm:t>
        <a:bodyPr/>
        <a:lstStyle/>
        <a:p>
          <a:endParaRPr lang="ru-RU"/>
        </a:p>
      </dgm:t>
    </dgm:pt>
    <dgm:pt modelId="{565E97E5-F7E8-4C33-A0B2-60B6458FB7F4}" type="pres">
      <dgm:prSet presAssocID="{642AC4D8-F729-4D23-A345-C6A80017F178}" presName="composite" presStyleCnt="0"/>
      <dgm:spPr/>
      <dgm:t>
        <a:bodyPr/>
        <a:lstStyle/>
        <a:p>
          <a:endParaRPr lang="ru-RU"/>
        </a:p>
      </dgm:t>
    </dgm:pt>
    <dgm:pt modelId="{1E3FF44D-042B-4A31-8BC8-D525C3A55E30}" type="pres">
      <dgm:prSet presAssocID="{642AC4D8-F729-4D23-A345-C6A80017F178}" presName="parentText" presStyleLbl="alignNode1" presStyleIdx="4" presStyleCnt="6" custLinFactNeighborX="0" custLinFactNeighborY="-293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81488-2C44-47F9-A1AF-4D74B76D6C75}" type="pres">
      <dgm:prSet presAssocID="{642AC4D8-F729-4D23-A345-C6A80017F178}" presName="descendantText" presStyleLbl="alignAcc1" presStyleIdx="4" presStyleCnt="6" custScaleY="177650" custLinFactNeighborX="-44" custLinFactNeighborY="-21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0698C-EAC7-4B9A-A385-8FE1E149D755}" type="pres">
      <dgm:prSet presAssocID="{D14710F9-D47A-4EDA-B022-9A721A2EE3D1}" presName="sp" presStyleCnt="0"/>
      <dgm:spPr/>
      <dgm:t>
        <a:bodyPr/>
        <a:lstStyle/>
        <a:p>
          <a:endParaRPr lang="ru-RU"/>
        </a:p>
      </dgm:t>
    </dgm:pt>
    <dgm:pt modelId="{E51393B8-536E-4465-8958-62F75A3AE00B}" type="pres">
      <dgm:prSet presAssocID="{6DFD1544-A2E5-4376-8626-8BCE82F4F0D0}" presName="composite" presStyleCnt="0"/>
      <dgm:spPr/>
      <dgm:t>
        <a:bodyPr/>
        <a:lstStyle/>
        <a:p>
          <a:endParaRPr lang="ru-RU"/>
        </a:p>
      </dgm:t>
    </dgm:pt>
    <dgm:pt modelId="{794823D5-06B1-41B4-91CA-97E8BF19AAE7}" type="pres">
      <dgm:prSet presAssocID="{6DFD1544-A2E5-4376-8626-8BCE82F4F0D0}" presName="parentText" presStyleLbl="alignNode1" presStyleIdx="5" presStyleCnt="6" custLinFactNeighborX="0" custLinFactNeighborY="-358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3EAB2-2AEB-4EC3-83FE-D6B9786A60DC}" type="pres">
      <dgm:prSet presAssocID="{6DFD1544-A2E5-4376-8626-8BCE82F4F0D0}" presName="descendantText" presStyleLbl="alignAcc1" presStyleIdx="5" presStyleCnt="6" custScaleY="306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F2DE33-D312-453E-98D1-060025947D5D}" srcId="{FBCF8EA4-40A8-4C6F-9E1A-74917EEBB45E}" destId="{77A6AF20-9A45-413A-9C3F-C5C1A2960AC6}" srcOrd="0" destOrd="0" parTransId="{3F00E734-BABA-4B5E-A963-1B837F19AE7F}" sibTransId="{7BE52B5F-1097-46A9-9B8C-FA0424545347}"/>
    <dgm:cxn modelId="{05B56F13-7B54-4243-9DBA-E77A2351E386}" srcId="{6DFD1544-A2E5-4376-8626-8BCE82F4F0D0}" destId="{EDA261DD-0D4C-4C06-8B72-A8C6029EA0DA}" srcOrd="0" destOrd="0" parTransId="{F686CCD9-1290-488F-9764-8427AB01CF14}" sibTransId="{0B8E9162-E8FE-4D6E-913C-8244487F9011}"/>
    <dgm:cxn modelId="{00151173-645F-4523-B9DD-19319BAC3D99}" srcId="{FBCF8EA4-40A8-4C6F-9E1A-74917EEBB45E}" destId="{642AC4D8-F729-4D23-A345-C6A80017F178}" srcOrd="4" destOrd="0" parTransId="{AF68BBDA-0D79-4057-B7DF-8F7F082A1DA7}" sibTransId="{D14710F9-D47A-4EDA-B022-9A721A2EE3D1}"/>
    <dgm:cxn modelId="{34EA0030-909C-4D74-8564-3365A43B2C5A}" type="presOf" srcId="{88E62D5E-562F-48EF-9B06-3F1A14FBDEC8}" destId="{A9E3050D-59D3-41E5-B70C-54EE58FA16F6}" srcOrd="0" destOrd="0" presId="urn:microsoft.com/office/officeart/2005/8/layout/chevron2"/>
    <dgm:cxn modelId="{8F8745D9-F510-47EF-8BBE-A91C2FA82991}" type="presOf" srcId="{011C6C20-7719-47A9-88AE-77B82D1E0A44}" destId="{6C4199D6-CC5C-4B58-A479-3165B8EEB48C}" srcOrd="0" destOrd="0" presId="urn:microsoft.com/office/officeart/2005/8/layout/chevron2"/>
    <dgm:cxn modelId="{A55E35EE-1729-45D2-9DC2-1B6F50107508}" srcId="{642AC4D8-F729-4D23-A345-C6A80017F178}" destId="{5D9F1888-1523-4E59-9532-980755131191}" srcOrd="0" destOrd="0" parTransId="{BB05EEFA-480D-49CA-9EFF-5EB90B8FA4C3}" sibTransId="{6A260622-85E3-40E0-B708-64B581C63025}"/>
    <dgm:cxn modelId="{896D2E4E-C41F-4827-90E5-8113E983E8B4}" type="presOf" srcId="{77A6AF20-9A45-413A-9C3F-C5C1A2960AC6}" destId="{D5636E20-E563-48C4-B16C-8AC01143AEC2}" srcOrd="0" destOrd="0" presId="urn:microsoft.com/office/officeart/2005/8/layout/chevron2"/>
    <dgm:cxn modelId="{0E3CD185-3194-4552-A69C-695A517E3D78}" srcId="{FBCF8EA4-40A8-4C6F-9E1A-74917EEBB45E}" destId="{BC1B4112-6E5D-44A6-A120-1E1899298435}" srcOrd="3" destOrd="0" parTransId="{EE867BB8-32E2-464E-BB80-E0500CE371BD}" sibTransId="{D61D4F32-ECB8-4BEE-9DA3-35BC0910D74F}"/>
    <dgm:cxn modelId="{345849B1-9FDF-4F45-818A-D293ECD33299}" type="presOf" srcId="{19D22FEC-70F0-4EF1-8B74-7766624B8338}" destId="{C5861542-6BC1-44D0-AC09-89F93D1A52B3}" srcOrd="0" destOrd="0" presId="urn:microsoft.com/office/officeart/2005/8/layout/chevron2"/>
    <dgm:cxn modelId="{95277DB3-56B8-4AB6-AA57-5594E3CF3983}" srcId="{642AC4D8-F729-4D23-A345-C6A80017F178}" destId="{3589B6F7-23CE-42D9-880B-3C6FB7A8B693}" srcOrd="1" destOrd="0" parTransId="{DC324624-298F-49B9-A2CC-CC4A9FDB5512}" sibTransId="{8E5526E3-4878-447F-A592-B78D50DA869B}"/>
    <dgm:cxn modelId="{38A76227-948F-42D1-997F-ECC15FB6A843}" srcId="{BC1B4112-6E5D-44A6-A120-1E1899298435}" destId="{0B4CBC82-D7D9-4248-80E2-280E8189D879}" srcOrd="0" destOrd="0" parTransId="{16CC26E1-6387-438E-85B9-573ABD2EDBD8}" sibTransId="{ED517097-9C3A-4B8C-9050-101A484762B7}"/>
    <dgm:cxn modelId="{C46FDAD4-C564-4EF2-BB8C-085FE9584088}" srcId="{FBCF8EA4-40A8-4C6F-9E1A-74917EEBB45E}" destId="{55A7DADF-69E6-4BB5-8E43-1350AD235AAC}" srcOrd="2" destOrd="0" parTransId="{876118E9-4A76-42AD-A686-2BB7C2A8FC1B}" sibTransId="{B7530918-7E94-4D28-A8B2-407E94B94D65}"/>
    <dgm:cxn modelId="{7F7629B6-F47C-4BBF-95DD-F324AE4FD9F7}" srcId="{77A6AF20-9A45-413A-9C3F-C5C1A2960AC6}" destId="{6A3F5891-3842-437D-8BA0-0851979D4532}" srcOrd="0" destOrd="0" parTransId="{7C2C1534-DC61-426B-AF40-31626BAC5603}" sibTransId="{C8E403D2-16AC-46D8-9B68-315DCE2BBFB6}"/>
    <dgm:cxn modelId="{A9BB6E3B-3360-4C6A-8106-DB1A825FD516}" srcId="{FBCF8EA4-40A8-4C6F-9E1A-74917EEBB45E}" destId="{6DFD1544-A2E5-4376-8626-8BCE82F4F0D0}" srcOrd="5" destOrd="0" parTransId="{4A32411E-E999-4484-AFCC-A6E32CBB40CC}" sibTransId="{F37F3258-D89D-46DA-91DD-8C4509C24790}"/>
    <dgm:cxn modelId="{745639BC-CD93-4EF2-BB57-951E0D01CBC5}" type="presOf" srcId="{FBCF8EA4-40A8-4C6F-9E1A-74917EEBB45E}" destId="{13413857-B9B4-450D-AD5A-99B9CB9E7544}" srcOrd="0" destOrd="0" presId="urn:microsoft.com/office/officeart/2005/8/layout/chevron2"/>
    <dgm:cxn modelId="{67DF0AF1-C66E-45B3-ACA0-583C88549C9A}" type="presOf" srcId="{B07BFC9F-888A-4EDA-A066-01AA0A437C10}" destId="{FB33EAB2-2AEB-4EC3-83FE-D6B9786A60DC}" srcOrd="0" destOrd="1" presId="urn:microsoft.com/office/officeart/2005/8/layout/chevron2"/>
    <dgm:cxn modelId="{1F5D0C94-0869-4270-8011-3E4A9BE7FD32}" srcId="{011C6C20-7719-47A9-88AE-77B82D1E0A44}" destId="{88E62D5E-562F-48EF-9B06-3F1A14FBDEC8}" srcOrd="0" destOrd="0" parTransId="{C2202585-F0E7-41FD-964E-A405D056A37F}" sibTransId="{19FDF577-4F80-4792-99F1-C9871B9B279F}"/>
    <dgm:cxn modelId="{EED042A3-BC6E-4151-B5E1-1A897B30F4D3}" type="presOf" srcId="{6A3F5891-3842-437D-8BA0-0851979D4532}" destId="{11FD7DF6-FBE6-4488-B193-121B9092D33E}" srcOrd="0" destOrd="0" presId="urn:microsoft.com/office/officeart/2005/8/layout/chevron2"/>
    <dgm:cxn modelId="{3C4D826A-6CDC-4985-A7F5-DB8CF0A6A264}" srcId="{55A7DADF-69E6-4BB5-8E43-1350AD235AAC}" destId="{19D22FEC-70F0-4EF1-8B74-7766624B8338}" srcOrd="0" destOrd="0" parTransId="{7B3D33B8-6902-4988-A0E1-7E2AF0D7AEB9}" sibTransId="{DBD53113-0D54-41C7-9BF4-EEABAB96A027}"/>
    <dgm:cxn modelId="{7FAC0253-B98F-4342-A947-FBD8F8E0745B}" type="presOf" srcId="{BC1B4112-6E5D-44A6-A120-1E1899298435}" destId="{89842541-9C00-4B65-B1E3-E8872773E241}" srcOrd="0" destOrd="0" presId="urn:microsoft.com/office/officeart/2005/8/layout/chevron2"/>
    <dgm:cxn modelId="{A434EB79-556D-45BD-AD00-3E622DE399F8}" type="presOf" srcId="{5D9F1888-1523-4E59-9532-980755131191}" destId="{A9A81488-2C44-47F9-A1AF-4D74B76D6C75}" srcOrd="0" destOrd="0" presId="urn:microsoft.com/office/officeart/2005/8/layout/chevron2"/>
    <dgm:cxn modelId="{2D47F3BE-1B00-45D0-A200-28CD76394547}" type="presOf" srcId="{6DFD1544-A2E5-4376-8626-8BCE82F4F0D0}" destId="{794823D5-06B1-41B4-91CA-97E8BF19AAE7}" srcOrd="0" destOrd="0" presId="urn:microsoft.com/office/officeart/2005/8/layout/chevron2"/>
    <dgm:cxn modelId="{132288DE-03EF-40A6-822D-3A61EADB113B}" type="presOf" srcId="{3589B6F7-23CE-42D9-880B-3C6FB7A8B693}" destId="{A9A81488-2C44-47F9-A1AF-4D74B76D6C75}" srcOrd="0" destOrd="1" presId="urn:microsoft.com/office/officeart/2005/8/layout/chevron2"/>
    <dgm:cxn modelId="{1FC7674C-755F-4F07-B5E0-BD6445EB7B4B}" type="presOf" srcId="{EDA261DD-0D4C-4C06-8B72-A8C6029EA0DA}" destId="{FB33EAB2-2AEB-4EC3-83FE-D6B9786A60DC}" srcOrd="0" destOrd="0" presId="urn:microsoft.com/office/officeart/2005/8/layout/chevron2"/>
    <dgm:cxn modelId="{896F8EA9-C488-4518-B2D5-43EE283E19C8}" srcId="{FBCF8EA4-40A8-4C6F-9E1A-74917EEBB45E}" destId="{011C6C20-7719-47A9-88AE-77B82D1E0A44}" srcOrd="1" destOrd="0" parTransId="{0F70BA63-08D6-4FF4-A2A8-1CA10B77C704}" sibTransId="{89CE11F5-8B42-4F9D-A51B-C8974E9B5E37}"/>
    <dgm:cxn modelId="{D6D4B211-7BF1-4002-A4A2-DFE97B9A0FDB}" type="presOf" srcId="{55A7DADF-69E6-4BB5-8E43-1350AD235AAC}" destId="{94FDA4BA-B9D3-4A5C-9751-37BD4121791D}" srcOrd="0" destOrd="0" presId="urn:microsoft.com/office/officeart/2005/8/layout/chevron2"/>
    <dgm:cxn modelId="{7A04A72F-D2F7-47EF-9BB6-A63BD63EB4A2}" type="presOf" srcId="{0B4CBC82-D7D9-4248-80E2-280E8189D879}" destId="{B5927AB0-C6A9-40EF-84BB-3977E9127E78}" srcOrd="0" destOrd="0" presId="urn:microsoft.com/office/officeart/2005/8/layout/chevron2"/>
    <dgm:cxn modelId="{498AAE78-5B2D-4B57-9FBE-C146408012B6}" type="presOf" srcId="{642AC4D8-F729-4D23-A345-C6A80017F178}" destId="{1E3FF44D-042B-4A31-8BC8-D525C3A55E30}" srcOrd="0" destOrd="0" presId="urn:microsoft.com/office/officeart/2005/8/layout/chevron2"/>
    <dgm:cxn modelId="{F83B6F83-8876-4F64-AC7B-3B9A826A9CC3}" srcId="{6DFD1544-A2E5-4376-8626-8BCE82F4F0D0}" destId="{B07BFC9F-888A-4EDA-A066-01AA0A437C10}" srcOrd="1" destOrd="0" parTransId="{B7076392-CF46-47FD-A3E2-A95A1C6C3F2A}" sibTransId="{025C7B85-59DF-4347-81E4-D4CD055EE5C3}"/>
    <dgm:cxn modelId="{9F38D2E9-5279-46E9-8166-111872A6784F}" type="presParOf" srcId="{13413857-B9B4-450D-AD5A-99B9CB9E7544}" destId="{C36866D7-EFB2-4818-A2D0-C2768FEC641C}" srcOrd="0" destOrd="0" presId="urn:microsoft.com/office/officeart/2005/8/layout/chevron2"/>
    <dgm:cxn modelId="{BCAFB686-4DA4-49A2-834C-FDC656643A81}" type="presParOf" srcId="{C36866D7-EFB2-4818-A2D0-C2768FEC641C}" destId="{D5636E20-E563-48C4-B16C-8AC01143AEC2}" srcOrd="0" destOrd="0" presId="urn:microsoft.com/office/officeart/2005/8/layout/chevron2"/>
    <dgm:cxn modelId="{D2C90498-FFB1-4A7C-916B-131D17618602}" type="presParOf" srcId="{C36866D7-EFB2-4818-A2D0-C2768FEC641C}" destId="{11FD7DF6-FBE6-4488-B193-121B9092D33E}" srcOrd="1" destOrd="0" presId="urn:microsoft.com/office/officeart/2005/8/layout/chevron2"/>
    <dgm:cxn modelId="{8F356629-F8AD-45C7-8D5E-910B773E278C}" type="presParOf" srcId="{13413857-B9B4-450D-AD5A-99B9CB9E7544}" destId="{0778597A-23B2-46D0-9F69-2B95F17E655B}" srcOrd="1" destOrd="0" presId="urn:microsoft.com/office/officeart/2005/8/layout/chevron2"/>
    <dgm:cxn modelId="{709262C9-132D-4C02-9F44-8031F4F2C731}" type="presParOf" srcId="{13413857-B9B4-450D-AD5A-99B9CB9E7544}" destId="{E41ACF1B-4A19-4AFF-A23B-38D1EE4B4B87}" srcOrd="2" destOrd="0" presId="urn:microsoft.com/office/officeart/2005/8/layout/chevron2"/>
    <dgm:cxn modelId="{D4A22DEE-CAF5-47B6-9312-4F3F3C3A10AE}" type="presParOf" srcId="{E41ACF1B-4A19-4AFF-A23B-38D1EE4B4B87}" destId="{6C4199D6-CC5C-4B58-A479-3165B8EEB48C}" srcOrd="0" destOrd="0" presId="urn:microsoft.com/office/officeart/2005/8/layout/chevron2"/>
    <dgm:cxn modelId="{D9A04D13-5661-4920-9222-40F559424EA5}" type="presParOf" srcId="{E41ACF1B-4A19-4AFF-A23B-38D1EE4B4B87}" destId="{A9E3050D-59D3-41E5-B70C-54EE58FA16F6}" srcOrd="1" destOrd="0" presId="urn:microsoft.com/office/officeart/2005/8/layout/chevron2"/>
    <dgm:cxn modelId="{8CF190DA-99D6-4C96-A002-7D1B9C47E284}" type="presParOf" srcId="{13413857-B9B4-450D-AD5A-99B9CB9E7544}" destId="{8412EE2B-9302-47EC-A607-23FE0DA45A6D}" srcOrd="3" destOrd="0" presId="urn:microsoft.com/office/officeart/2005/8/layout/chevron2"/>
    <dgm:cxn modelId="{B4FB2D11-FCD1-496F-9AEF-5EECF32D09EB}" type="presParOf" srcId="{13413857-B9B4-450D-AD5A-99B9CB9E7544}" destId="{66F7C5D6-3728-492C-83B1-41C7F80894E1}" srcOrd="4" destOrd="0" presId="urn:microsoft.com/office/officeart/2005/8/layout/chevron2"/>
    <dgm:cxn modelId="{B322F103-C8F5-45D7-90E7-DCC824545FC8}" type="presParOf" srcId="{66F7C5D6-3728-492C-83B1-41C7F80894E1}" destId="{94FDA4BA-B9D3-4A5C-9751-37BD4121791D}" srcOrd="0" destOrd="0" presId="urn:microsoft.com/office/officeart/2005/8/layout/chevron2"/>
    <dgm:cxn modelId="{43810075-14DB-4B02-984D-B02DBF5A975C}" type="presParOf" srcId="{66F7C5D6-3728-492C-83B1-41C7F80894E1}" destId="{C5861542-6BC1-44D0-AC09-89F93D1A52B3}" srcOrd="1" destOrd="0" presId="urn:microsoft.com/office/officeart/2005/8/layout/chevron2"/>
    <dgm:cxn modelId="{0FC52600-5AD6-42E0-B089-1F2788A9C354}" type="presParOf" srcId="{13413857-B9B4-450D-AD5A-99B9CB9E7544}" destId="{3C746CC9-072A-4263-8E03-DB0F3CCD4564}" srcOrd="5" destOrd="0" presId="urn:microsoft.com/office/officeart/2005/8/layout/chevron2"/>
    <dgm:cxn modelId="{E8F8D3E2-9CBA-430C-AC57-50207D5F642D}" type="presParOf" srcId="{13413857-B9B4-450D-AD5A-99B9CB9E7544}" destId="{7ED5C0DD-E3EC-4B7B-8D45-7D65C93E2B83}" srcOrd="6" destOrd="0" presId="urn:microsoft.com/office/officeart/2005/8/layout/chevron2"/>
    <dgm:cxn modelId="{45D9F3DB-9FE1-4CB9-B13E-07A732F0274E}" type="presParOf" srcId="{7ED5C0DD-E3EC-4B7B-8D45-7D65C93E2B83}" destId="{89842541-9C00-4B65-B1E3-E8872773E241}" srcOrd="0" destOrd="0" presId="urn:microsoft.com/office/officeart/2005/8/layout/chevron2"/>
    <dgm:cxn modelId="{EC53A980-9777-403D-9FC9-5CADD291C6B1}" type="presParOf" srcId="{7ED5C0DD-E3EC-4B7B-8D45-7D65C93E2B83}" destId="{B5927AB0-C6A9-40EF-84BB-3977E9127E78}" srcOrd="1" destOrd="0" presId="urn:microsoft.com/office/officeart/2005/8/layout/chevron2"/>
    <dgm:cxn modelId="{4493BA56-5F7C-4AD9-8A48-E6B1AC717558}" type="presParOf" srcId="{13413857-B9B4-450D-AD5A-99B9CB9E7544}" destId="{1C207C0D-5437-40DB-AC46-D3C80FFF6A87}" srcOrd="7" destOrd="0" presId="urn:microsoft.com/office/officeart/2005/8/layout/chevron2"/>
    <dgm:cxn modelId="{6389A2F7-7787-4869-AAD0-E763BB2EA38C}" type="presParOf" srcId="{13413857-B9B4-450D-AD5A-99B9CB9E7544}" destId="{565E97E5-F7E8-4C33-A0B2-60B6458FB7F4}" srcOrd="8" destOrd="0" presId="urn:microsoft.com/office/officeart/2005/8/layout/chevron2"/>
    <dgm:cxn modelId="{0FC3D638-FF49-4935-A4E1-7213B156864E}" type="presParOf" srcId="{565E97E5-F7E8-4C33-A0B2-60B6458FB7F4}" destId="{1E3FF44D-042B-4A31-8BC8-D525C3A55E30}" srcOrd="0" destOrd="0" presId="urn:microsoft.com/office/officeart/2005/8/layout/chevron2"/>
    <dgm:cxn modelId="{2D0C9780-75F9-416D-992D-B2834FB94795}" type="presParOf" srcId="{565E97E5-F7E8-4C33-A0B2-60B6458FB7F4}" destId="{A9A81488-2C44-47F9-A1AF-4D74B76D6C75}" srcOrd="1" destOrd="0" presId="urn:microsoft.com/office/officeart/2005/8/layout/chevron2"/>
    <dgm:cxn modelId="{2EF64BE6-5439-4E4C-BADC-097777F4C3C9}" type="presParOf" srcId="{13413857-B9B4-450D-AD5A-99B9CB9E7544}" destId="{D890698C-EAC7-4B9A-A385-8FE1E149D755}" srcOrd="9" destOrd="0" presId="urn:microsoft.com/office/officeart/2005/8/layout/chevron2"/>
    <dgm:cxn modelId="{3529299A-B6AD-43F5-AA54-98CBDD8DD3E6}" type="presParOf" srcId="{13413857-B9B4-450D-AD5A-99B9CB9E7544}" destId="{E51393B8-536E-4465-8958-62F75A3AE00B}" srcOrd="10" destOrd="0" presId="urn:microsoft.com/office/officeart/2005/8/layout/chevron2"/>
    <dgm:cxn modelId="{BFACC5F0-41E1-4A3B-8F8C-42177C810E42}" type="presParOf" srcId="{E51393B8-536E-4465-8958-62F75A3AE00B}" destId="{794823D5-06B1-41B4-91CA-97E8BF19AAE7}" srcOrd="0" destOrd="0" presId="urn:microsoft.com/office/officeart/2005/8/layout/chevron2"/>
    <dgm:cxn modelId="{23325EBC-FF36-41A8-B9EB-7DB31FD77B55}" type="presParOf" srcId="{E51393B8-536E-4465-8958-62F75A3AE00B}" destId="{FB33EAB2-2AEB-4EC3-83FE-D6B9786A60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545263-3887-4F4C-8CE9-DB6D3B0BF793}">
      <dsp:nvSpPr>
        <dsp:cNvPr id="0" name=""/>
        <dsp:cNvSpPr/>
      </dsp:nvSpPr>
      <dsp:spPr>
        <a:xfrm>
          <a:off x="1176143" y="0"/>
          <a:ext cx="4339338" cy="309253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F227D-7213-45D6-BC44-2ACCB3278CAD}">
      <dsp:nvSpPr>
        <dsp:cNvPr id="0" name=""/>
        <dsp:cNvSpPr/>
      </dsp:nvSpPr>
      <dsp:spPr>
        <a:xfrm>
          <a:off x="967405" y="2520280"/>
          <a:ext cx="649464" cy="6993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84F7C-8C62-459B-ADC8-13878BA17A89}">
      <dsp:nvSpPr>
        <dsp:cNvPr id="0" name=""/>
        <dsp:cNvSpPr/>
      </dsp:nvSpPr>
      <dsp:spPr>
        <a:xfrm>
          <a:off x="89762" y="1152128"/>
          <a:ext cx="3318265" cy="884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62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</a:rPr>
            <a:t>Инновационный проект научно-технической направленности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</a:rPr>
            <a:t>«На пути к профессии.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</a:rPr>
            <a:t>От малого к большому»</a:t>
          </a:r>
          <a:endParaRPr lang="ru-RU" sz="2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89762" y="1152128"/>
        <a:ext cx="3318265" cy="884581"/>
      </dsp:txXfrm>
    </dsp:sp>
    <dsp:sp modelId="{28487BC8-0D43-464B-AC69-9BB7E4F1434F}">
      <dsp:nvSpPr>
        <dsp:cNvPr id="0" name=""/>
        <dsp:cNvSpPr/>
      </dsp:nvSpPr>
      <dsp:spPr>
        <a:xfrm>
          <a:off x="5414848" y="272874"/>
          <a:ext cx="661604" cy="698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3D875-DEE2-43E3-8FA3-4816CCC14582}">
      <dsp:nvSpPr>
        <dsp:cNvPr id="0" name=""/>
        <dsp:cNvSpPr/>
      </dsp:nvSpPr>
      <dsp:spPr>
        <a:xfrm>
          <a:off x="5947037" y="792089"/>
          <a:ext cx="3035205" cy="1000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821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</a:rPr>
            <a:t>Образовательный проект научно-технической направленности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</a:rPr>
            <a:t>«Время инженеров </a:t>
          </a: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</a:rPr>
            <a:t>будущего. Я - инженер»</a:t>
          </a:r>
          <a:endParaRPr lang="ru-RU" sz="2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947037" y="792089"/>
        <a:ext cx="3035205" cy="100055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36E8C4-9C4F-4B58-BB10-4F19F5E65927}">
      <dsp:nvSpPr>
        <dsp:cNvPr id="0" name=""/>
        <dsp:cNvSpPr/>
      </dsp:nvSpPr>
      <dsp:spPr>
        <a:xfrm>
          <a:off x="0" y="0"/>
          <a:ext cx="2914081" cy="280830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600" b="1" kern="1200" dirty="0" smtClean="0"/>
            <a:t>Привлечение социальных партёров, заинтересованных в результатах практики.</a:t>
          </a:r>
        </a:p>
        <a:p>
          <a:pPr lvl="0" algn="ctr" defTabSz="1422400"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0" y="0"/>
        <a:ext cx="2914081" cy="2808309"/>
      </dsp:txXfrm>
    </dsp:sp>
    <dsp:sp modelId="{84D4C53B-C9A5-46B2-9FC6-C5D624735213}">
      <dsp:nvSpPr>
        <dsp:cNvPr id="0" name=""/>
        <dsp:cNvSpPr/>
      </dsp:nvSpPr>
      <dsp:spPr>
        <a:xfrm rot="5400000">
          <a:off x="2253936" y="908487"/>
          <a:ext cx="1899823" cy="1899823"/>
        </a:xfrm>
        <a:prstGeom prst="circularArrow">
          <a:avLst>
            <a:gd name="adj1" fmla="val 4878"/>
            <a:gd name="adj2" fmla="val 312630"/>
            <a:gd name="adj3" fmla="val 3013370"/>
            <a:gd name="adj4" fmla="val 15407213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AF2446-7C19-41DF-97BA-41D2C092382D}">
      <dsp:nvSpPr>
        <dsp:cNvPr id="0" name=""/>
        <dsp:cNvSpPr/>
      </dsp:nvSpPr>
      <dsp:spPr>
        <a:xfrm>
          <a:off x="3096348" y="2304241"/>
          <a:ext cx="3437147" cy="333838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1" kern="1200" dirty="0" smtClean="0"/>
            <a:t>Системность и разнообразие видов деятельности участников  обеспечение вариативности образовательного процесса (научно-техническое образование дошкольников).</a:t>
          </a:r>
          <a:endParaRPr lang="ru-RU" sz="1500" b="1" kern="1200" dirty="0"/>
        </a:p>
      </dsp:txBody>
      <dsp:txXfrm>
        <a:off x="3096348" y="2304241"/>
        <a:ext cx="3437147" cy="3338383"/>
      </dsp:txXfrm>
    </dsp:sp>
    <dsp:sp modelId="{B22CBE0D-66FE-48F0-8176-34085C55D9F3}">
      <dsp:nvSpPr>
        <dsp:cNvPr id="0" name=""/>
        <dsp:cNvSpPr/>
      </dsp:nvSpPr>
      <dsp:spPr>
        <a:xfrm>
          <a:off x="936113" y="1224136"/>
          <a:ext cx="3076505" cy="268558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kern="1200" dirty="0" smtClean="0"/>
            <a:t>Организация взаимодействия «профессионалы- наставники - дети - родители - педагоги». </a:t>
          </a:r>
          <a:endParaRPr lang="ru-RU" sz="1600" b="1" kern="1200" dirty="0"/>
        </a:p>
      </dsp:txBody>
      <dsp:txXfrm>
        <a:off x="936113" y="1224136"/>
        <a:ext cx="3076505" cy="2685588"/>
      </dsp:txXfrm>
    </dsp:sp>
    <dsp:sp modelId="{C196F05D-0EB7-40D9-BAA7-871716AB14E7}">
      <dsp:nvSpPr>
        <dsp:cNvPr id="0" name=""/>
        <dsp:cNvSpPr/>
      </dsp:nvSpPr>
      <dsp:spPr>
        <a:xfrm rot="20700000">
          <a:off x="2833057" y="33232"/>
          <a:ext cx="2731407" cy="270603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kern="1200" dirty="0" smtClean="0"/>
            <a:t>Решение поставленных задач с помощью доступных средств.</a:t>
          </a:r>
        </a:p>
      </dsp:txBody>
      <dsp:txXfrm>
        <a:off x="3433639" y="625241"/>
        <a:ext cx="1530242" cy="1522020"/>
      </dsp:txXfrm>
    </dsp:sp>
    <dsp:sp modelId="{DAAA0454-1420-4EB0-907B-94257D5E926A}">
      <dsp:nvSpPr>
        <dsp:cNvPr id="0" name=""/>
        <dsp:cNvSpPr/>
      </dsp:nvSpPr>
      <dsp:spPr>
        <a:xfrm>
          <a:off x="3492272" y="633492"/>
          <a:ext cx="3802022" cy="3802022"/>
        </a:xfrm>
        <a:prstGeom prst="circularArrow">
          <a:avLst>
            <a:gd name="adj1" fmla="val 4687"/>
            <a:gd name="adj2" fmla="val 299029"/>
            <a:gd name="adj3" fmla="val 2539023"/>
            <a:gd name="adj4" fmla="val 1581288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72E85-041C-446A-980C-FDC8DA415F16}">
      <dsp:nvSpPr>
        <dsp:cNvPr id="0" name=""/>
        <dsp:cNvSpPr/>
      </dsp:nvSpPr>
      <dsp:spPr>
        <a:xfrm>
          <a:off x="-364931" y="1276608"/>
          <a:ext cx="2762406" cy="27624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D6E5E-D12C-437B-8463-9715E5A00F55}">
      <dsp:nvSpPr>
        <dsp:cNvPr id="0" name=""/>
        <dsp:cNvSpPr/>
      </dsp:nvSpPr>
      <dsp:spPr>
        <a:xfrm rot="2450928">
          <a:off x="-1373" y="819112"/>
          <a:ext cx="6093571" cy="429936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55D438-B53C-473B-A8B0-AEE344BBCE49}">
      <dsp:nvSpPr>
        <dsp:cNvPr id="0" name=""/>
        <dsp:cNvSpPr/>
      </dsp:nvSpPr>
      <dsp:spPr>
        <a:xfrm>
          <a:off x="2679351" y="884"/>
          <a:ext cx="4014122" cy="15116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050" i="0" kern="1200" dirty="0" smtClean="0">
              <a:solidFill>
                <a:srgbClr val="002060"/>
              </a:solidFill>
            </a:rPr>
            <a:t>Управление образования Администрации </a:t>
          </a:r>
          <a:r>
            <a:rPr kumimoji="0" lang="ru-RU" sz="1050" i="0" kern="1200" dirty="0" err="1" smtClean="0">
              <a:solidFill>
                <a:srgbClr val="002060"/>
              </a:solidFill>
            </a:rPr>
            <a:t>г.Снежинска</a:t>
          </a:r>
          <a:r>
            <a:rPr kumimoji="0" lang="ru-RU" sz="1050" i="0" kern="1200" dirty="0" smtClean="0">
              <a:solidFill>
                <a:srgbClr val="002060"/>
              </a:solidFill>
            </a:rPr>
            <a:t> </a:t>
          </a:r>
          <a:r>
            <a:rPr kumimoji="0" lang="ru-RU" sz="1050" i="0" kern="1200" dirty="0" smtClean="0">
              <a:solidFill>
                <a:srgbClr val="002060"/>
              </a:solidFill>
            </a:rPr>
            <a:t>.</a:t>
          </a:r>
          <a:endParaRPr lang="ru-RU" sz="1050" i="0" kern="1200" dirty="0">
            <a:solidFill>
              <a:srgbClr val="002060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050" i="0" kern="1200" dirty="0" smtClean="0">
              <a:solidFill>
                <a:srgbClr val="002060"/>
              </a:solidFill>
            </a:rPr>
            <a:t>Сотрудники ФГУП </a:t>
          </a:r>
          <a:r>
            <a:rPr kumimoji="0" lang="ru-RU" sz="1050" i="0" kern="1200" dirty="0" smtClean="0">
              <a:solidFill>
                <a:srgbClr val="002060"/>
              </a:solidFill>
            </a:rPr>
            <a:t>«РФЯЦ-ВНИИТФ им. академика Е.И. </a:t>
          </a:r>
          <a:r>
            <a:rPr kumimoji="0" lang="ru-RU" sz="1050" i="0" kern="1200" dirty="0" err="1" smtClean="0">
              <a:solidFill>
                <a:srgbClr val="002060"/>
              </a:solidFill>
            </a:rPr>
            <a:t>Забабахина</a:t>
          </a:r>
          <a:r>
            <a:rPr kumimoji="0" lang="ru-RU" sz="1050" i="0" kern="1200" dirty="0" smtClean="0">
              <a:solidFill>
                <a:srgbClr val="002060"/>
              </a:solidFill>
            </a:rPr>
            <a:t>»: инженер-исследователь , кандидат технических наук, заслуженный конструктор РФ.</a:t>
          </a:r>
          <a:endParaRPr kumimoji="0" lang="ru-RU" sz="1050" i="0" kern="1200" dirty="0" smtClean="0">
            <a:solidFill>
              <a:srgbClr val="002060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050" i="0" kern="1200" dirty="0" smtClean="0">
              <a:solidFill>
                <a:srgbClr val="002060"/>
              </a:solidFill>
            </a:rPr>
            <a:t> Руководители и сотрудники СФТИ </a:t>
          </a:r>
          <a:r>
            <a:rPr kumimoji="0" lang="ru-RU" sz="1050" i="0" kern="1200" dirty="0" smtClean="0">
              <a:solidFill>
                <a:srgbClr val="002060"/>
              </a:solidFill>
            </a:rPr>
            <a:t>НИЯУ «МИФИ</a:t>
          </a:r>
          <a:r>
            <a:rPr kumimoji="0" lang="ru-RU" sz="1050" i="0" kern="1200" dirty="0" smtClean="0">
              <a:solidFill>
                <a:srgbClr val="002060"/>
              </a:solidFill>
            </a:rPr>
            <a:t>».</a:t>
          </a:r>
          <a:endParaRPr kumimoji="0" lang="ru-RU" sz="1050" i="0" kern="1200" dirty="0" smtClean="0">
            <a:solidFill>
              <a:srgbClr val="002060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050" i="0" kern="1200" dirty="0" smtClean="0">
              <a:solidFill>
                <a:srgbClr val="002060"/>
              </a:solidFill>
            </a:rPr>
            <a:t> Руководитель Информационного Центр </a:t>
          </a:r>
          <a:r>
            <a:rPr kumimoji="0" lang="ru-RU" sz="1050" i="0" kern="1200" dirty="0" smtClean="0">
              <a:solidFill>
                <a:srgbClr val="002060"/>
              </a:solidFill>
            </a:rPr>
            <a:t>по Атомной Энергии г. </a:t>
          </a:r>
          <a:r>
            <a:rPr kumimoji="0" lang="ru-RU" sz="1050" i="0" kern="1200" dirty="0" smtClean="0">
              <a:solidFill>
                <a:srgbClr val="002060"/>
              </a:solidFill>
            </a:rPr>
            <a:t>Челябинск. </a:t>
          </a:r>
          <a:endParaRPr kumimoji="0" lang="ru-RU" sz="1050" i="0" kern="1200" dirty="0" smtClean="0">
            <a:solidFill>
              <a:srgbClr val="002060"/>
            </a:solidFill>
          </a:endParaRPr>
        </a:p>
      </dsp:txBody>
      <dsp:txXfrm>
        <a:off x="2679351" y="884"/>
        <a:ext cx="4014122" cy="1511607"/>
      </dsp:txXfrm>
    </dsp:sp>
    <dsp:sp modelId="{4BC97349-EEAD-45FC-96CB-435342B8079A}">
      <dsp:nvSpPr>
        <dsp:cNvPr id="0" name=""/>
        <dsp:cNvSpPr/>
      </dsp:nvSpPr>
      <dsp:spPr>
        <a:xfrm>
          <a:off x="0" y="62356"/>
          <a:ext cx="2676081" cy="1387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1" i="0" kern="1200" dirty="0" smtClean="0"/>
            <a:t>Кадровые</a:t>
          </a:r>
          <a:endParaRPr lang="ru-RU" sz="2400" b="1" i="0" kern="1200" dirty="0"/>
        </a:p>
      </dsp:txBody>
      <dsp:txXfrm>
        <a:off x="0" y="62356"/>
        <a:ext cx="2676081" cy="1387941"/>
      </dsp:txXfrm>
    </dsp:sp>
    <dsp:sp modelId="{E3B135CF-EAEA-4218-9D5E-0598101270A7}">
      <dsp:nvSpPr>
        <dsp:cNvPr id="0" name=""/>
        <dsp:cNvSpPr/>
      </dsp:nvSpPr>
      <dsp:spPr>
        <a:xfrm>
          <a:off x="2678697" y="1651285"/>
          <a:ext cx="4018046" cy="13879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0" lang="ru-RU" sz="1400" i="0" kern="1200" dirty="0" smtClean="0">
              <a:solidFill>
                <a:srgbClr val="002060"/>
              </a:solidFill>
            </a:rPr>
            <a:t>Максимальное использование имеющейся материально-технической базы (помещения СФТИ НИЯУ «МИФИ», МКУ «Городская библиотека», МБУ «</a:t>
          </a:r>
          <a:r>
            <a:rPr kumimoji="0" lang="ru-RU" sz="1400" i="0" kern="1200" dirty="0" err="1" smtClean="0">
              <a:solidFill>
                <a:srgbClr val="002060"/>
              </a:solidFill>
            </a:rPr>
            <a:t>Снежинский</a:t>
          </a:r>
          <a:r>
            <a:rPr kumimoji="0" lang="ru-RU" sz="1400" i="0" kern="1200" dirty="0" smtClean="0">
              <a:solidFill>
                <a:srgbClr val="002060"/>
              </a:solidFill>
            </a:rPr>
            <a:t> городской музей»).</a:t>
          </a:r>
          <a:endParaRPr lang="ru-RU" sz="1400" i="0" kern="1200" dirty="0">
            <a:solidFill>
              <a:srgbClr val="002060"/>
            </a:solidFill>
          </a:endParaRPr>
        </a:p>
      </dsp:txBody>
      <dsp:txXfrm>
        <a:off x="2678697" y="1651285"/>
        <a:ext cx="4018046" cy="1387941"/>
      </dsp:txXfrm>
    </dsp:sp>
    <dsp:sp modelId="{C5C30B84-595D-4809-95FA-38A0D598ACF8}">
      <dsp:nvSpPr>
        <dsp:cNvPr id="0" name=""/>
        <dsp:cNvSpPr/>
      </dsp:nvSpPr>
      <dsp:spPr>
        <a:xfrm>
          <a:off x="0" y="1651285"/>
          <a:ext cx="2678697" cy="1387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1" i="0" kern="1200" dirty="0" smtClean="0">
              <a:solidFill>
                <a:schemeClr val="bg1"/>
              </a:solidFill>
            </a:rPr>
            <a:t>Материально-технические</a:t>
          </a:r>
          <a:endParaRPr lang="ru-RU" sz="2400" b="1" i="0" kern="1200" dirty="0">
            <a:solidFill>
              <a:schemeClr val="bg1"/>
            </a:solidFill>
          </a:endParaRPr>
        </a:p>
      </dsp:txBody>
      <dsp:txXfrm>
        <a:off x="0" y="1651285"/>
        <a:ext cx="2678697" cy="1387941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C95A0B-9D8A-4EC4-98C0-AC0BEBBD87E4}">
      <dsp:nvSpPr>
        <dsp:cNvPr id="0" name=""/>
        <dsp:cNvSpPr/>
      </dsp:nvSpPr>
      <dsp:spPr>
        <a:xfrm>
          <a:off x="2707500" y="0"/>
          <a:ext cx="4061251" cy="14610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400" i="0" kern="1200" dirty="0" smtClean="0">
              <a:solidFill>
                <a:srgbClr val="002060"/>
              </a:solidFill>
            </a:rPr>
            <a:t>Реализация </a:t>
          </a:r>
          <a:r>
            <a:rPr kumimoji="0" lang="ru-RU" sz="1400" i="0" kern="1200" dirty="0" smtClean="0">
              <a:solidFill>
                <a:srgbClr val="002060"/>
              </a:solidFill>
            </a:rPr>
            <a:t>практики за счёт </a:t>
          </a:r>
          <a:r>
            <a:rPr kumimoji="0" lang="ru-RU" sz="1400" i="0" kern="1200" dirty="0" err="1" smtClean="0">
              <a:solidFill>
                <a:srgbClr val="002060"/>
              </a:solidFill>
            </a:rPr>
            <a:t>Грантовых</a:t>
          </a:r>
          <a:r>
            <a:rPr kumimoji="0" lang="ru-RU" sz="1400" i="0" kern="1200" dirty="0" smtClean="0">
              <a:solidFill>
                <a:srgbClr val="002060"/>
              </a:solidFill>
            </a:rPr>
            <a:t> средств и внебюджетных </a:t>
          </a:r>
          <a:r>
            <a:rPr kumimoji="0" lang="ru-RU" sz="1400" i="0" kern="1200" dirty="0" smtClean="0">
              <a:solidFill>
                <a:srgbClr val="002060"/>
              </a:solidFill>
            </a:rPr>
            <a:t>поступлений.</a:t>
          </a:r>
          <a:endParaRPr lang="ru-RU" sz="1400" i="0" kern="1200" dirty="0">
            <a:solidFill>
              <a:srgbClr val="002060"/>
            </a:solidFill>
          </a:endParaRPr>
        </a:p>
      </dsp:txBody>
      <dsp:txXfrm>
        <a:off x="2707500" y="0"/>
        <a:ext cx="4061251" cy="1461052"/>
      </dsp:txXfrm>
    </dsp:sp>
    <dsp:sp modelId="{AC736F8D-C540-4D3F-92E8-59291EE31A9F}">
      <dsp:nvSpPr>
        <dsp:cNvPr id="0" name=""/>
        <dsp:cNvSpPr/>
      </dsp:nvSpPr>
      <dsp:spPr>
        <a:xfrm>
          <a:off x="0" y="0"/>
          <a:ext cx="2707500" cy="1461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1" i="0" kern="1200" dirty="0" smtClean="0"/>
            <a:t>Финансовые </a:t>
          </a:r>
          <a:endParaRPr lang="ru-RU" sz="2400" b="1" i="0" kern="1200" dirty="0"/>
        </a:p>
      </dsp:txBody>
      <dsp:txXfrm>
        <a:off x="0" y="0"/>
        <a:ext cx="2707500" cy="1461052"/>
      </dsp:txXfrm>
    </dsp:sp>
    <dsp:sp modelId="{208A8495-BC28-40A0-A363-50429EFCF922}">
      <dsp:nvSpPr>
        <dsp:cNvPr id="0" name=""/>
        <dsp:cNvSpPr/>
      </dsp:nvSpPr>
      <dsp:spPr>
        <a:xfrm>
          <a:off x="2707500" y="1607532"/>
          <a:ext cx="4061251" cy="14610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400" i="0" kern="1200" dirty="0" smtClean="0">
              <a:solidFill>
                <a:srgbClr val="002060"/>
              </a:solidFill>
            </a:rPr>
            <a:t>Городское </a:t>
          </a:r>
          <a:r>
            <a:rPr kumimoji="0" lang="ru-RU" sz="1400" i="0" kern="1200" dirty="0" smtClean="0">
              <a:solidFill>
                <a:srgbClr val="002060"/>
              </a:solidFill>
            </a:rPr>
            <a:t>телевидение «</a:t>
          </a:r>
          <a:r>
            <a:rPr kumimoji="0" lang="ru-RU" sz="1400" i="0" kern="1200" dirty="0" err="1" smtClean="0">
              <a:solidFill>
                <a:srgbClr val="002060"/>
              </a:solidFill>
            </a:rPr>
            <a:t>ОТВ-Снежинск</a:t>
          </a:r>
          <a:r>
            <a:rPr kumimoji="0" lang="ru-RU" sz="1400" i="0" kern="1200" dirty="0" smtClean="0">
              <a:solidFill>
                <a:srgbClr val="002060"/>
              </a:solidFill>
            </a:rPr>
            <a:t>», «Страна РОСАТОМ ТВ», официальные сайты организаций-участников Проекта, пресс-релизы о проведении мероприятия, печатная </a:t>
          </a:r>
          <a:r>
            <a:rPr kumimoji="0" lang="ru-RU" sz="1400" i="0" kern="1200" dirty="0" smtClean="0">
              <a:solidFill>
                <a:srgbClr val="002060"/>
              </a:solidFill>
            </a:rPr>
            <a:t>реклама.</a:t>
          </a:r>
          <a:endParaRPr lang="ru-RU" sz="1400" i="0" kern="1200" dirty="0">
            <a:solidFill>
              <a:srgbClr val="002060"/>
            </a:solidFill>
          </a:endParaRPr>
        </a:p>
      </dsp:txBody>
      <dsp:txXfrm>
        <a:off x="2707500" y="1607532"/>
        <a:ext cx="4061251" cy="1461052"/>
      </dsp:txXfrm>
    </dsp:sp>
    <dsp:sp modelId="{62125009-F9FE-41AA-8399-24B96A65B9FD}">
      <dsp:nvSpPr>
        <dsp:cNvPr id="0" name=""/>
        <dsp:cNvSpPr/>
      </dsp:nvSpPr>
      <dsp:spPr>
        <a:xfrm>
          <a:off x="0" y="1607532"/>
          <a:ext cx="2707500" cy="1461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300" b="1" i="0" kern="1200" baseline="0" dirty="0" smtClean="0"/>
            <a:t>Информационные</a:t>
          </a:r>
          <a:endParaRPr lang="ru-RU" sz="2300" b="1" i="0" kern="1200" baseline="0" dirty="0"/>
        </a:p>
      </dsp:txBody>
      <dsp:txXfrm>
        <a:off x="0" y="1607532"/>
        <a:ext cx="2707500" cy="1461052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7115FA-D1C0-44EE-96FD-CC7E097E6A05}">
      <dsp:nvSpPr>
        <dsp:cNvPr id="0" name=""/>
        <dsp:cNvSpPr/>
      </dsp:nvSpPr>
      <dsp:spPr>
        <a:xfrm>
          <a:off x="216020" y="144023"/>
          <a:ext cx="2160261" cy="172819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C6A95-8894-4047-B0FA-CB7B3CB765F2}">
      <dsp:nvSpPr>
        <dsp:cNvPr id="0" name=""/>
        <dsp:cNvSpPr/>
      </dsp:nvSpPr>
      <dsp:spPr>
        <a:xfrm>
          <a:off x="1512163" y="144016"/>
          <a:ext cx="6696742" cy="767897"/>
        </a:xfrm>
        <a:prstGeom prst="round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1" kern="1200" dirty="0" smtClean="0">
              <a:solidFill>
                <a:schemeClr val="tx2"/>
              </a:solidFill>
              <a:cs typeface="Arial" pitchFamily="34" charset="0"/>
            </a:rPr>
            <a:t>Привлечение большего числа участников и социальных партнёров к разработке и реализации </a:t>
          </a:r>
          <a:r>
            <a:rPr kumimoji="0" lang="ru-RU" sz="1800" b="1" kern="1200" dirty="0" smtClean="0">
              <a:solidFill>
                <a:schemeClr val="tx2"/>
              </a:solidFill>
              <a:cs typeface="Arial" pitchFamily="34" charset="0"/>
            </a:rPr>
            <a:t>практики.</a:t>
          </a:r>
          <a:endParaRPr kumimoji="0" lang="ru-RU" sz="1800" b="1" kern="1200" dirty="0" smtClean="0">
            <a:solidFill>
              <a:schemeClr val="tx2"/>
            </a:solidFill>
            <a:cs typeface="Arial" pitchFamily="34" charset="0"/>
          </a:endParaRPr>
        </a:p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2"/>
            </a:solidFill>
          </a:endParaRPr>
        </a:p>
      </dsp:txBody>
      <dsp:txXfrm>
        <a:off x="1512163" y="144016"/>
        <a:ext cx="6696742" cy="767897"/>
      </dsp:txXfrm>
    </dsp:sp>
    <dsp:sp modelId="{E512B983-D13A-479C-BFAD-3099C7FBE2BE}">
      <dsp:nvSpPr>
        <dsp:cNvPr id="0" name=""/>
        <dsp:cNvSpPr/>
      </dsp:nvSpPr>
      <dsp:spPr>
        <a:xfrm>
          <a:off x="1584183" y="1080120"/>
          <a:ext cx="6624737" cy="767897"/>
        </a:xfrm>
        <a:prstGeom prst="round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1" kern="1200" dirty="0" smtClean="0">
              <a:solidFill>
                <a:schemeClr val="tx2"/>
              </a:solidFill>
              <a:cs typeface="Arial" pitchFamily="34" charset="0"/>
            </a:rPr>
            <a:t>Организация сетевого межрегионального взаимодействия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1" kern="1200" dirty="0" smtClean="0">
              <a:solidFill>
                <a:schemeClr val="tx2"/>
              </a:solidFill>
              <a:cs typeface="Arial" pitchFamily="34" charset="0"/>
            </a:rPr>
            <a:t>с целью образования и обмена </a:t>
          </a:r>
          <a:r>
            <a:rPr kumimoji="0" lang="ru-RU" sz="1800" b="1" kern="1200" dirty="0" smtClean="0">
              <a:solidFill>
                <a:schemeClr val="tx2"/>
              </a:solidFill>
              <a:cs typeface="Arial" pitchFamily="34" charset="0"/>
            </a:rPr>
            <a:t>опытом.</a:t>
          </a:r>
          <a:endParaRPr kumimoji="0" lang="ru-RU" sz="1800" b="1" kern="1200" dirty="0" smtClean="0">
            <a:solidFill>
              <a:schemeClr val="tx2"/>
            </a:solidFill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2"/>
            </a:solidFill>
          </a:endParaRPr>
        </a:p>
      </dsp:txBody>
      <dsp:txXfrm>
        <a:off x="1584183" y="1080120"/>
        <a:ext cx="6624737" cy="767897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0A632B-928C-4A4F-A2C2-B341CFF02FF5}">
      <dsp:nvSpPr>
        <dsp:cNvPr id="0" name=""/>
        <dsp:cNvSpPr/>
      </dsp:nvSpPr>
      <dsp:spPr>
        <a:xfrm>
          <a:off x="2291" y="12142"/>
          <a:ext cx="1378148" cy="551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Дети </a:t>
          </a:r>
          <a:endParaRPr lang="ru-RU" sz="2000" b="1" kern="1200" dirty="0"/>
        </a:p>
      </dsp:txBody>
      <dsp:txXfrm>
        <a:off x="2291" y="12142"/>
        <a:ext cx="1378148" cy="551259"/>
      </dsp:txXfrm>
    </dsp:sp>
    <dsp:sp modelId="{E9BCD2CC-F44D-48DD-BEE4-400A9431F6A0}">
      <dsp:nvSpPr>
        <dsp:cNvPr id="0" name=""/>
        <dsp:cNvSpPr/>
      </dsp:nvSpPr>
      <dsp:spPr>
        <a:xfrm>
          <a:off x="2291" y="563401"/>
          <a:ext cx="1378148" cy="1800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активные участники</a:t>
          </a:r>
          <a:endParaRPr lang="ru-RU" sz="12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291" y="563401"/>
        <a:ext cx="1378148" cy="1800720"/>
      </dsp:txXfrm>
    </dsp:sp>
    <dsp:sp modelId="{39F64475-7E80-4AA8-AF2E-46A0B4AA67C2}">
      <dsp:nvSpPr>
        <dsp:cNvPr id="0" name=""/>
        <dsp:cNvSpPr/>
      </dsp:nvSpPr>
      <dsp:spPr>
        <a:xfrm>
          <a:off x="1573381" y="12142"/>
          <a:ext cx="1378148" cy="551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Родители </a:t>
          </a:r>
          <a:endParaRPr lang="ru-RU" sz="2000" b="1" kern="1200" dirty="0"/>
        </a:p>
      </dsp:txBody>
      <dsp:txXfrm>
        <a:off x="1573381" y="12142"/>
        <a:ext cx="1378148" cy="551259"/>
      </dsp:txXfrm>
    </dsp:sp>
    <dsp:sp modelId="{D359FA48-FBF3-4076-B4E0-26FDFCE71C24}">
      <dsp:nvSpPr>
        <dsp:cNvPr id="0" name=""/>
        <dsp:cNvSpPr/>
      </dsp:nvSpPr>
      <dsp:spPr>
        <a:xfrm>
          <a:off x="1573381" y="563401"/>
          <a:ext cx="1378148" cy="1800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сотрудничество, содействие, партнерство со своим ребёнком</a:t>
          </a:r>
          <a:endParaRPr lang="ru-RU" sz="12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573381" y="563401"/>
        <a:ext cx="1378148" cy="1800720"/>
      </dsp:txXfrm>
    </dsp:sp>
    <dsp:sp modelId="{E390CDCE-0DC6-4A8F-865F-C171D457B8EA}">
      <dsp:nvSpPr>
        <dsp:cNvPr id="0" name=""/>
        <dsp:cNvSpPr/>
      </dsp:nvSpPr>
      <dsp:spPr>
        <a:xfrm>
          <a:off x="3144470" y="12142"/>
          <a:ext cx="1378148" cy="551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Педагоги </a:t>
          </a:r>
          <a:endParaRPr lang="ru-RU" sz="2000" b="1" kern="1200" dirty="0"/>
        </a:p>
      </dsp:txBody>
      <dsp:txXfrm>
        <a:off x="3144470" y="12142"/>
        <a:ext cx="1378148" cy="551259"/>
      </dsp:txXfrm>
    </dsp:sp>
    <dsp:sp modelId="{9D41DFF3-8A8A-4F24-8E92-6206A69CC983}">
      <dsp:nvSpPr>
        <dsp:cNvPr id="0" name=""/>
        <dsp:cNvSpPr/>
      </dsp:nvSpPr>
      <dsp:spPr>
        <a:xfrm>
          <a:off x="3144470" y="563401"/>
          <a:ext cx="1378148" cy="1800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партнёры, энтузиасты, специалисты, организаторы, руководители, координаторы, эксперты</a:t>
          </a:r>
          <a:endParaRPr lang="ru-RU" sz="12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144470" y="563401"/>
        <a:ext cx="1378148" cy="1800720"/>
      </dsp:txXfrm>
    </dsp:sp>
    <dsp:sp modelId="{7BF3CCBD-8DDC-4F61-813A-599E34584355}">
      <dsp:nvSpPr>
        <dsp:cNvPr id="0" name=""/>
        <dsp:cNvSpPr/>
      </dsp:nvSpPr>
      <dsp:spPr>
        <a:xfrm>
          <a:off x="4715559" y="12142"/>
          <a:ext cx="1378148" cy="551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Социальные партнёры </a:t>
          </a:r>
          <a:endParaRPr lang="ru-RU" sz="1600" b="1" kern="1200" dirty="0"/>
        </a:p>
      </dsp:txBody>
      <dsp:txXfrm>
        <a:off x="4715559" y="12142"/>
        <a:ext cx="1378148" cy="551259"/>
      </dsp:txXfrm>
    </dsp:sp>
    <dsp:sp modelId="{542F38C7-E744-4CC8-B123-4DFD7BFD3BEE}">
      <dsp:nvSpPr>
        <dsp:cNvPr id="0" name=""/>
        <dsp:cNvSpPr/>
      </dsp:nvSpPr>
      <dsp:spPr>
        <a:xfrm>
          <a:off x="4715559" y="563401"/>
          <a:ext cx="1378148" cy="1800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solidFill>
                <a:schemeClr val="tx2">
                  <a:lumMod val="75000"/>
                </a:schemeClr>
              </a:solidFill>
            </a:rPr>
            <a:t>кураторы, наставники, жюри, спонсоры</a:t>
          </a:r>
          <a:endParaRPr lang="ru-RU" sz="1200" b="1" kern="1200">
            <a:solidFill>
              <a:schemeClr val="tx2">
                <a:lumMod val="75000"/>
              </a:schemeClr>
            </a:solidFill>
          </a:endParaRPr>
        </a:p>
      </dsp:txBody>
      <dsp:txXfrm>
        <a:off x="4715559" y="563401"/>
        <a:ext cx="1378148" cy="180072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6F4BB4-33E4-4D87-A9F6-71EAE2406207}">
      <dsp:nvSpPr>
        <dsp:cNvPr id="0" name=""/>
        <dsp:cNvSpPr/>
      </dsp:nvSpPr>
      <dsp:spPr>
        <a:xfrm>
          <a:off x="2115" y="228046"/>
          <a:ext cx="2062354" cy="783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Лидер практики </a:t>
          </a:r>
          <a:endParaRPr lang="ru-RU" sz="2000" b="1" kern="1200" dirty="0"/>
        </a:p>
      </dsp:txBody>
      <dsp:txXfrm>
        <a:off x="2115" y="228046"/>
        <a:ext cx="2062354" cy="783258"/>
      </dsp:txXfrm>
    </dsp:sp>
    <dsp:sp modelId="{4925882C-B5CE-4275-9843-9F32D26C7CA5}">
      <dsp:nvSpPr>
        <dsp:cNvPr id="0" name=""/>
        <dsp:cNvSpPr/>
      </dsp:nvSpPr>
      <dsp:spPr>
        <a:xfrm>
          <a:off x="2115" y="1011304"/>
          <a:ext cx="2062354" cy="18569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rgbClr val="003399"/>
              </a:solidFill>
            </a:rPr>
            <a:t>Мухитдинов А.Н., заместитель начальника Управления образования  администрации г. </a:t>
          </a:r>
          <a:r>
            <a:rPr lang="ru-RU" sz="1100" b="1" kern="1200" dirty="0" err="1" smtClean="0">
              <a:solidFill>
                <a:srgbClr val="003399"/>
              </a:solidFill>
            </a:rPr>
            <a:t>Снежинска</a:t>
          </a:r>
          <a:r>
            <a:rPr lang="ru-RU" sz="1100" b="1" kern="1200" dirty="0" smtClean="0">
              <a:solidFill>
                <a:srgbClr val="003399"/>
              </a:solidFill>
            </a:rPr>
            <a:t> 8(351)4622120, 8(351)4622120, </a:t>
          </a:r>
          <a:r>
            <a:rPr lang="ru-RU" sz="1100" b="1" kern="1200" dirty="0" err="1" smtClean="0">
              <a:solidFill>
                <a:srgbClr val="003399"/>
              </a:solidFill>
              <a:hlinkClick xmlns:r="http://schemas.openxmlformats.org/officeDocument/2006/relationships" r:id="rId1"/>
            </a:rPr>
            <a:t>artur.mukhitdinov@yandex.ru</a:t>
          </a:r>
          <a:r>
            <a:rPr lang="ru-RU" sz="1100" b="1" kern="1200" dirty="0" smtClean="0">
              <a:solidFill>
                <a:srgbClr val="003399"/>
              </a:solidFill>
            </a:rPr>
            <a:t> , </a:t>
          </a:r>
          <a:r>
            <a:rPr lang="ru-RU" sz="1100" b="1" u="sng" kern="1200" dirty="0" err="1" smtClean="0">
              <a:solidFill>
                <a:srgbClr val="003399"/>
              </a:solidFill>
              <a:hlinkClick xmlns:r="http://schemas.openxmlformats.org/officeDocument/2006/relationships" r:id="rId2"/>
            </a:rPr>
            <a:t>edu@snzadm.ru</a:t>
          </a:r>
          <a:r>
            <a:rPr lang="ru-RU" sz="1100" b="1" u="sng" kern="1200" dirty="0" smtClean="0">
              <a:solidFill>
                <a:srgbClr val="003399"/>
              </a:solidFill>
            </a:rPr>
            <a:t>   </a:t>
          </a:r>
          <a:endParaRPr lang="ru-RU" sz="1100" b="1" u="sng" kern="1200" dirty="0">
            <a:solidFill>
              <a:srgbClr val="003399"/>
            </a:solidFill>
          </a:endParaRPr>
        </a:p>
      </dsp:txBody>
      <dsp:txXfrm>
        <a:off x="2115" y="1011304"/>
        <a:ext cx="2062354" cy="1856992"/>
      </dsp:txXfrm>
    </dsp:sp>
    <dsp:sp modelId="{FF219913-385D-428E-B294-2145C0236584}">
      <dsp:nvSpPr>
        <dsp:cNvPr id="0" name=""/>
        <dsp:cNvSpPr/>
      </dsp:nvSpPr>
      <dsp:spPr>
        <a:xfrm>
          <a:off x="2353198" y="228046"/>
          <a:ext cx="2062354" cy="783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Команда практики</a:t>
          </a:r>
          <a:endParaRPr lang="ru-RU" sz="2000" b="1" kern="1200" dirty="0"/>
        </a:p>
      </dsp:txBody>
      <dsp:txXfrm>
        <a:off x="2353198" y="228046"/>
        <a:ext cx="2062354" cy="783258"/>
      </dsp:txXfrm>
    </dsp:sp>
    <dsp:sp modelId="{1DCB1C97-A3A6-4FAB-AB58-3312D5A364FA}">
      <dsp:nvSpPr>
        <dsp:cNvPr id="0" name=""/>
        <dsp:cNvSpPr/>
      </dsp:nvSpPr>
      <dsp:spPr>
        <a:xfrm>
          <a:off x="2353198" y="1011304"/>
          <a:ext cx="2062354" cy="18569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100" b="1" kern="1200" dirty="0" smtClean="0">
              <a:solidFill>
                <a:srgbClr val="003399"/>
              </a:solidFill>
            </a:rPr>
            <a:t>Балашова И.А., инженер-исследователь КБ-2 ФГУП «РФЯЦ-ВНИИТФ им. академика Е.И. </a:t>
          </a:r>
          <a:r>
            <a:rPr lang="ru-RU" sz="1100" b="1" kern="1200" dirty="0" err="1" smtClean="0">
              <a:solidFill>
                <a:srgbClr val="003399"/>
              </a:solidFill>
            </a:rPr>
            <a:t>Забабахина</a:t>
          </a:r>
          <a:r>
            <a:rPr lang="ru-RU" sz="1100" b="1" kern="1200" dirty="0" smtClean="0">
              <a:solidFill>
                <a:srgbClr val="003399"/>
              </a:solidFill>
            </a:rPr>
            <a:t>» тел. 89123184497 </a:t>
          </a:r>
          <a:r>
            <a:rPr lang="ru-RU" sz="1100" b="1" u="none" kern="1200" dirty="0" err="1" smtClean="0">
              <a:solidFill>
                <a:srgbClr val="003399"/>
              </a:solidFill>
              <a:hlinkClick xmlns:r="http://schemas.openxmlformats.org/officeDocument/2006/relationships" r:id="rId3"/>
            </a:rPr>
            <a:t>inessabalashova@mail.ru</a:t>
          </a:r>
          <a:endParaRPr lang="ru-RU" sz="1100" b="1" kern="1200" dirty="0">
            <a:solidFill>
              <a:srgbClr val="003399"/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100" b="1" kern="1200" dirty="0" smtClean="0">
              <a:solidFill>
                <a:srgbClr val="003399"/>
              </a:solidFill>
            </a:rPr>
            <a:t> </a:t>
          </a:r>
          <a:r>
            <a:rPr lang="ru-RU" sz="1100" b="1" kern="1200" dirty="0" err="1" smtClean="0">
              <a:solidFill>
                <a:srgbClr val="003399"/>
              </a:solidFill>
            </a:rPr>
            <a:t>Скороспешкина</a:t>
          </a:r>
          <a:r>
            <a:rPr lang="ru-RU" sz="1100" b="1" kern="1200" dirty="0" smtClean="0">
              <a:solidFill>
                <a:srgbClr val="003399"/>
              </a:solidFill>
            </a:rPr>
            <a:t> </a:t>
          </a:r>
          <a:r>
            <a:rPr lang="ru-RU" sz="1100" b="1" kern="1200" dirty="0" smtClean="0">
              <a:solidFill>
                <a:srgbClr val="003399"/>
              </a:solidFill>
            </a:rPr>
            <a:t>А.Б., заведующий МАДОУ №24, </a:t>
          </a:r>
          <a:r>
            <a:rPr lang="ru-RU" sz="1100" b="1" kern="1200" dirty="0" smtClean="0">
              <a:solidFill>
                <a:srgbClr val="003399"/>
              </a:solidFill>
            </a:rPr>
            <a:t>тел. 89123201707 </a:t>
          </a:r>
          <a:r>
            <a:rPr lang="ru-RU" sz="1100" b="1" kern="1200" dirty="0" smtClean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4"/>
            </a:rPr>
            <a:t>mbdou24snz@mail.ru</a:t>
          </a:r>
          <a:r>
            <a:rPr lang="ru-RU" sz="11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1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353198" y="1011304"/>
        <a:ext cx="2062354" cy="1856992"/>
      </dsp:txXfrm>
    </dsp:sp>
    <dsp:sp modelId="{BF69DCF1-664D-4D9F-B89C-00FEA2330D5D}">
      <dsp:nvSpPr>
        <dsp:cNvPr id="0" name=""/>
        <dsp:cNvSpPr/>
      </dsp:nvSpPr>
      <dsp:spPr>
        <a:xfrm>
          <a:off x="4704282" y="228046"/>
          <a:ext cx="2062354" cy="783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R="0" lvl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2000" b="1" kern="1200" dirty="0" smtClean="0"/>
            <a:t>Команда практики</a:t>
          </a:r>
          <a:endParaRPr lang="ru-RU" sz="2000" b="1" kern="1200" dirty="0"/>
        </a:p>
      </dsp:txBody>
      <dsp:txXfrm>
        <a:off x="4704282" y="228046"/>
        <a:ext cx="2062354" cy="783258"/>
      </dsp:txXfrm>
    </dsp:sp>
    <dsp:sp modelId="{E3AD2AB1-8A03-4C90-A439-4CCB4DA37C6A}">
      <dsp:nvSpPr>
        <dsp:cNvPr id="0" name=""/>
        <dsp:cNvSpPr/>
      </dsp:nvSpPr>
      <dsp:spPr>
        <a:xfrm>
          <a:off x="4704282" y="1011304"/>
          <a:ext cx="2062354" cy="18569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rgbClr val="003399"/>
              </a:solidFill>
            </a:rPr>
            <a:t>Веретенникова Оксана Аркадьевна, заместитель заведующего по УВР МАДОУ №24, тел. 89026055993, </a:t>
          </a:r>
          <a:r>
            <a:rPr lang="ru-RU" sz="1100" b="1" kern="1200" dirty="0" smtClean="0">
              <a:solidFill>
                <a:srgbClr val="003399"/>
              </a:solidFill>
              <a:hlinkClick xmlns:r="http://schemas.openxmlformats.org/officeDocument/2006/relationships" r:id="rId4"/>
            </a:rPr>
            <a:t>mbdou24snz@mail.ru</a:t>
          </a:r>
          <a:endParaRPr lang="ru-RU" sz="1100" b="1" kern="1200" dirty="0">
            <a:solidFill>
              <a:srgbClr val="003399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rgbClr val="003399"/>
              </a:solidFill>
            </a:rPr>
            <a:t> </a:t>
          </a:r>
          <a:r>
            <a:rPr lang="ru-RU" sz="1100" b="1" kern="1200" dirty="0" err="1" smtClean="0">
              <a:solidFill>
                <a:srgbClr val="003399"/>
              </a:solidFill>
            </a:rPr>
            <a:t>Вихляева</a:t>
          </a:r>
          <a:r>
            <a:rPr lang="ru-RU" sz="1100" b="1" kern="1200" dirty="0" smtClean="0">
              <a:solidFill>
                <a:srgbClr val="003399"/>
              </a:solidFill>
            </a:rPr>
            <a:t> Галина Федоровна, учитель – логопед МАДОУ №24, тел.  89518036745, </a:t>
          </a:r>
          <a:r>
            <a:rPr lang="ru-RU" sz="1100" b="1" kern="1200" dirty="0" smtClean="0">
              <a:solidFill>
                <a:srgbClr val="003399"/>
              </a:solidFill>
              <a:hlinkClick xmlns:r="http://schemas.openxmlformats.org/officeDocument/2006/relationships" r:id="rId4"/>
            </a:rPr>
            <a:t>mbdou24snz@mail.ru</a:t>
          </a:r>
          <a:endParaRPr lang="ru-RU" sz="1100" b="1" kern="1200" dirty="0">
            <a:solidFill>
              <a:srgbClr val="003399"/>
            </a:solidFill>
          </a:endParaRPr>
        </a:p>
      </dsp:txBody>
      <dsp:txXfrm>
        <a:off x="4704282" y="1011304"/>
        <a:ext cx="2062354" cy="18569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49903B-7F83-4658-BBD7-7F41333D42D2}">
      <dsp:nvSpPr>
        <dsp:cNvPr id="0" name=""/>
        <dsp:cNvSpPr/>
      </dsp:nvSpPr>
      <dsp:spPr>
        <a:xfrm>
          <a:off x="2531" y="425318"/>
          <a:ext cx="3084248" cy="14536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Погружение в техническое образование дошкольников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2531" y="425318"/>
        <a:ext cx="3084248" cy="1453618"/>
      </dsp:txXfrm>
    </dsp:sp>
    <dsp:sp modelId="{C82B3CFD-2A80-4BC4-81F4-52824DCDA05D}">
      <dsp:nvSpPr>
        <dsp:cNvPr id="0" name=""/>
        <dsp:cNvSpPr/>
      </dsp:nvSpPr>
      <dsp:spPr>
        <a:xfrm>
          <a:off x="2778355" y="425318"/>
          <a:ext cx="3084248" cy="145361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Расширение возможности детского инженерного творчества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2778355" y="425318"/>
        <a:ext cx="3084248" cy="1453618"/>
      </dsp:txXfrm>
    </dsp:sp>
    <dsp:sp modelId="{002704D6-BAA6-4133-9073-7EFBE3B734F3}">
      <dsp:nvSpPr>
        <dsp:cNvPr id="0" name=""/>
        <dsp:cNvSpPr/>
      </dsp:nvSpPr>
      <dsp:spPr>
        <a:xfrm>
          <a:off x="5554179" y="425318"/>
          <a:ext cx="3084248" cy="145361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Углубление знаний в области технического образования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5554179" y="425318"/>
        <a:ext cx="3084248" cy="145361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A60D46-B646-435E-885B-8C5CB33422DD}">
      <dsp:nvSpPr>
        <dsp:cNvPr id="0" name=""/>
        <dsp:cNvSpPr/>
      </dsp:nvSpPr>
      <dsp:spPr>
        <a:xfrm>
          <a:off x="2976" y="0"/>
          <a:ext cx="6090046" cy="134076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Новый подход </a:t>
          </a:r>
          <a:br>
            <a:rPr lang="ru-RU" sz="2400" b="1" kern="1200" dirty="0" smtClean="0"/>
          </a:br>
          <a:r>
            <a:rPr lang="ru-RU" sz="2400" b="1" kern="1200" dirty="0" smtClean="0"/>
            <a:t>к научно – техническому образованию дошкольников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976" y="0"/>
        <a:ext cx="6090046" cy="134076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707386-7A6B-4506-A3F4-563A8329250F}">
      <dsp:nvSpPr>
        <dsp:cNvPr id="0" name=""/>
        <dsp:cNvSpPr/>
      </dsp:nvSpPr>
      <dsp:spPr>
        <a:xfrm>
          <a:off x="392612" y="122"/>
          <a:ext cx="884849" cy="51970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392612" y="122"/>
        <a:ext cx="884849" cy="51970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E2615A-F829-43A4-8AF0-4857CD5C55D8}">
      <dsp:nvSpPr>
        <dsp:cNvPr id="0" name=""/>
        <dsp:cNvSpPr/>
      </dsp:nvSpPr>
      <dsp:spPr>
        <a:xfrm rot="10800000">
          <a:off x="1037249" y="0"/>
          <a:ext cx="7779070" cy="75879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686" tIns="45720" rIns="85344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Нашей стране нужны хорошо образованные, энергичные люди,  умеющие принимать яркие, нестандартные решения, добиваться поставленных целей</a:t>
          </a:r>
          <a:r>
            <a:rPr lang="ru-RU" sz="1600" b="1" kern="1200" dirty="0" smtClean="0"/>
            <a:t>».</a:t>
          </a:r>
          <a:endParaRPr lang="ru-RU" sz="1600" b="1" kern="1200" dirty="0" smtClean="0"/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/>
            <a:t>Президент РФ Владимир Путин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10800000">
        <a:off x="1037249" y="0"/>
        <a:ext cx="7779070" cy="758791"/>
      </dsp:txXfrm>
    </dsp:sp>
    <dsp:sp modelId="{8E92891F-2EE4-4C03-BBEE-64D14D8037D3}">
      <dsp:nvSpPr>
        <dsp:cNvPr id="0" name=""/>
        <dsp:cNvSpPr/>
      </dsp:nvSpPr>
      <dsp:spPr>
        <a:xfrm>
          <a:off x="126583" y="68994"/>
          <a:ext cx="747650" cy="8055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B61EA-AD5D-4F05-BA75-53A816815C66}">
      <dsp:nvSpPr>
        <dsp:cNvPr id="0" name=""/>
        <dsp:cNvSpPr/>
      </dsp:nvSpPr>
      <dsp:spPr>
        <a:xfrm rot="10800000">
          <a:off x="1037189" y="1037618"/>
          <a:ext cx="7779070" cy="13453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686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 smtClean="0"/>
        </a:p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«Модернизация всех отраслей промышленности – важнейшая задача. В этих условиях необходимы инженеры нового поколения: квалифицированные, инициативные, способные генерировать новые идеи, совершать инновационные преобразования</a:t>
          </a:r>
          <a:r>
            <a:rPr lang="ru-RU" sz="1600" b="1" kern="1200" dirty="0" smtClean="0"/>
            <a:t>».</a:t>
          </a:r>
          <a:endParaRPr lang="ru-RU" sz="1600" b="1" kern="1200" dirty="0" smtClean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/>
            <a:t>                                                               Премьер-министр РФ Дмитрий Медведев</a:t>
          </a:r>
          <a:r>
            <a:rPr lang="ru-RU" sz="1600" b="1" kern="1200" dirty="0" smtClean="0"/>
            <a:t>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/>
        </a:p>
      </dsp:txBody>
      <dsp:txXfrm rot="10800000">
        <a:off x="1037189" y="1037618"/>
        <a:ext cx="7779070" cy="1345394"/>
      </dsp:txXfrm>
    </dsp:sp>
    <dsp:sp modelId="{340AFB9A-E050-4F39-BACB-8B7DEDF72610}">
      <dsp:nvSpPr>
        <dsp:cNvPr id="0" name=""/>
        <dsp:cNvSpPr/>
      </dsp:nvSpPr>
      <dsp:spPr>
        <a:xfrm>
          <a:off x="126583" y="1254465"/>
          <a:ext cx="782828" cy="81403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3A720-0493-4B4A-BC06-99F7EA00485E}">
      <dsp:nvSpPr>
        <dsp:cNvPr id="0" name=""/>
        <dsp:cNvSpPr/>
      </dsp:nvSpPr>
      <dsp:spPr>
        <a:xfrm rot="10800000">
          <a:off x="1037189" y="2448416"/>
          <a:ext cx="7779070" cy="8996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686" tIns="60960" rIns="113792" bIns="60960" numCol="1" spcCol="1270" anchor="ctr" anchorCtr="0">
          <a:noAutofit/>
        </a:bodyPr>
        <a:lstStyle/>
        <a:p>
          <a:pPr lvl="0" algn="just" defTabSz="400050" eaLnBrk="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kern="1200" dirty="0" smtClean="0"/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/>
            <a:t>Старение инженерных и научных кадров, нехватка высококвалифицированных кадров, готовых обслуживать сложное электронное оборудование в регионе и </a:t>
          </a:r>
          <a:r>
            <a:rPr lang="ru-RU" sz="1600" b="1" kern="1200" dirty="0" err="1" smtClean="0"/>
            <a:t>Снежинске</a:t>
          </a:r>
          <a:r>
            <a:rPr lang="ru-RU" sz="1600" b="1" kern="1200" dirty="0" smtClean="0"/>
            <a:t>.</a:t>
          </a:r>
          <a:endParaRPr lang="ru-RU" sz="1600" b="1" kern="1200" dirty="0" smtClean="0"/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kern="1200" dirty="0"/>
        </a:p>
      </dsp:txBody>
      <dsp:txXfrm rot="10800000">
        <a:off x="1037189" y="2448416"/>
        <a:ext cx="7779070" cy="899671"/>
      </dsp:txXfrm>
    </dsp:sp>
    <dsp:sp modelId="{FA1D1A31-5CA9-477F-9FBF-C559E5F2B8C5}">
      <dsp:nvSpPr>
        <dsp:cNvPr id="0" name=""/>
        <dsp:cNvSpPr/>
      </dsp:nvSpPr>
      <dsp:spPr>
        <a:xfrm>
          <a:off x="126586" y="2484029"/>
          <a:ext cx="775128" cy="81148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72E01-5BA2-44CB-B4FB-BF89F53B6412}">
      <dsp:nvSpPr>
        <dsp:cNvPr id="0" name=""/>
        <dsp:cNvSpPr/>
      </dsp:nvSpPr>
      <dsp:spPr>
        <a:xfrm rot="10800000">
          <a:off x="1111319" y="3538273"/>
          <a:ext cx="7630929" cy="6609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686" tIns="60960" rIns="113792" bIns="60960" numCol="1" spcCol="1270" anchor="ctr" anchorCtr="0">
          <a:noAutofit/>
        </a:bodyPr>
        <a:lstStyle/>
        <a:p>
          <a:pPr lvl="0" algn="just" defTabSz="711200" eaLnBrk="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i="1" kern="1200" dirty="0" smtClean="0"/>
        </a:p>
        <a:p>
          <a:pPr lvl="0" algn="just" defTabSz="711200" eaLnBrk="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/>
            <a:t>Дошкольный возраст – основа </a:t>
          </a:r>
          <a:r>
            <a:rPr lang="ru-RU" sz="1600" b="1" kern="1200" dirty="0" smtClean="0"/>
            <a:t>для профессионального самоопределения в будущем.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kern="1200" dirty="0"/>
        </a:p>
      </dsp:txBody>
      <dsp:txXfrm rot="10800000">
        <a:off x="1111319" y="3538273"/>
        <a:ext cx="7630929" cy="660900"/>
      </dsp:txXfrm>
    </dsp:sp>
    <dsp:sp modelId="{C4AA492C-E363-4D56-BBA6-6E1778336A8A}">
      <dsp:nvSpPr>
        <dsp:cNvPr id="0" name=""/>
        <dsp:cNvSpPr/>
      </dsp:nvSpPr>
      <dsp:spPr>
        <a:xfrm>
          <a:off x="126583" y="3477896"/>
          <a:ext cx="802321" cy="82945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6BDF8-7CCD-4C81-83C4-277403FD6CD2}">
      <dsp:nvSpPr>
        <dsp:cNvPr id="0" name=""/>
        <dsp:cNvSpPr/>
      </dsp:nvSpPr>
      <dsp:spPr>
        <a:xfrm rot="10800000">
          <a:off x="1037189" y="4554926"/>
          <a:ext cx="7804584" cy="6514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686" tIns="60960" rIns="113792" bIns="60960" numCol="1" spcCol="1270" anchor="ctr" anchorCtr="0">
          <a:noAutofit/>
        </a:bodyPr>
        <a:lstStyle/>
        <a:p>
          <a:pPr lvl="0" algn="just" defTabSz="711200" eaLnBrk="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Недостаточная развитая система научно-технического образование </a:t>
          </a:r>
          <a:r>
            <a:rPr lang="ru-RU" sz="1600" b="1" kern="1200" dirty="0" smtClean="0"/>
            <a:t>дошкольников.</a:t>
          </a:r>
          <a:endParaRPr lang="ru-RU" sz="1600" b="1" kern="1200" dirty="0" smtClean="0"/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kern="1200" dirty="0"/>
        </a:p>
      </dsp:txBody>
      <dsp:txXfrm rot="10800000">
        <a:off x="1037189" y="4554926"/>
        <a:ext cx="7804584" cy="651426"/>
      </dsp:txXfrm>
    </dsp:sp>
    <dsp:sp modelId="{CC93733B-D26C-46AC-B90F-D503AD3E05A5}">
      <dsp:nvSpPr>
        <dsp:cNvPr id="0" name=""/>
        <dsp:cNvSpPr/>
      </dsp:nvSpPr>
      <dsp:spPr>
        <a:xfrm>
          <a:off x="126583" y="4427669"/>
          <a:ext cx="856474" cy="79577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7570F-E919-439B-AAB7-589F56CE728F}">
      <dsp:nvSpPr>
        <dsp:cNvPr id="0" name=""/>
        <dsp:cNvSpPr/>
      </dsp:nvSpPr>
      <dsp:spPr>
        <a:xfrm rot="10800000">
          <a:off x="963149" y="5408729"/>
          <a:ext cx="7927270" cy="73898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686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Заинтересованность социальных партнёров.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kern="1200" dirty="0"/>
        </a:p>
      </dsp:txBody>
      <dsp:txXfrm rot="10800000">
        <a:off x="963149" y="5408729"/>
        <a:ext cx="7927270" cy="738980"/>
      </dsp:txXfrm>
    </dsp:sp>
    <dsp:sp modelId="{23A0D99D-3AC4-4937-9111-5A58D9747419}">
      <dsp:nvSpPr>
        <dsp:cNvPr id="0" name=""/>
        <dsp:cNvSpPr/>
      </dsp:nvSpPr>
      <dsp:spPr>
        <a:xfrm>
          <a:off x="126586" y="5369572"/>
          <a:ext cx="753631" cy="823115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EDDD6F-AF9D-AC49-983B-7F651C27BC89}">
      <dsp:nvSpPr>
        <dsp:cNvPr id="0" name=""/>
        <dsp:cNvSpPr/>
      </dsp:nvSpPr>
      <dsp:spPr>
        <a:xfrm rot="5400000">
          <a:off x="-206687" y="308629"/>
          <a:ext cx="1564766" cy="109533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Цель практики</a:t>
          </a:r>
          <a:endParaRPr lang="ru-RU" sz="1600" kern="1200" dirty="0"/>
        </a:p>
      </dsp:txBody>
      <dsp:txXfrm rot="5400000">
        <a:off x="-206687" y="308629"/>
        <a:ext cx="1564766" cy="1095336"/>
      </dsp:txXfrm>
    </dsp:sp>
    <dsp:sp modelId="{D14A194F-F975-E647-A556-9AAD6C060842}">
      <dsp:nvSpPr>
        <dsp:cNvPr id="0" name=""/>
        <dsp:cNvSpPr/>
      </dsp:nvSpPr>
      <dsp:spPr>
        <a:xfrm rot="5400000">
          <a:off x="4388229" y="-3203504"/>
          <a:ext cx="1154315" cy="7571935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3399"/>
              </a:solidFill>
            </a:rPr>
            <a:t>создание условий для развития человеческого капитала через приобщение дошкольников к техническому творчеству, развитие у них навыков инженерного мышления через вовлечение детей и их родителей в программы технической направленности. </a:t>
          </a:r>
          <a:endParaRPr lang="ru-RU" sz="1200" b="1" kern="1200" dirty="0">
            <a:solidFill>
              <a:srgbClr val="003399"/>
            </a:solidFill>
          </a:endParaRPr>
        </a:p>
      </dsp:txBody>
      <dsp:txXfrm rot="5400000">
        <a:off x="4388229" y="-3203504"/>
        <a:ext cx="1154315" cy="7571935"/>
      </dsp:txXfrm>
    </dsp:sp>
    <dsp:sp modelId="{1EEB573F-2DC5-3342-A2AB-1804DD82B6F7}">
      <dsp:nvSpPr>
        <dsp:cNvPr id="0" name=""/>
        <dsp:cNvSpPr/>
      </dsp:nvSpPr>
      <dsp:spPr>
        <a:xfrm rot="5400000">
          <a:off x="-206687" y="1809519"/>
          <a:ext cx="1564766" cy="109533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Задачи</a:t>
          </a:r>
          <a:endParaRPr lang="ru-RU" sz="1600" b="1" kern="1200" dirty="0"/>
        </a:p>
      </dsp:txBody>
      <dsp:txXfrm rot="5400000">
        <a:off x="-206687" y="1809519"/>
        <a:ext cx="1564766" cy="1095336"/>
      </dsp:txXfrm>
    </dsp:sp>
    <dsp:sp modelId="{205CAFBE-D9CA-9B49-B340-E9F1E8455F67}">
      <dsp:nvSpPr>
        <dsp:cNvPr id="0" name=""/>
        <dsp:cNvSpPr/>
      </dsp:nvSpPr>
      <dsp:spPr>
        <a:xfrm rot="5400000">
          <a:off x="4254180" y="-1660889"/>
          <a:ext cx="1422411" cy="7488486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0090"/>
              </a:solidFill>
            </a:rPr>
            <a:t>развивать творческий потенциал дошкольников (познавательный интерес к моделированию, конструированию, изобретательству  и потребность в творческой, технической деятельности); </a:t>
          </a:r>
          <a:endParaRPr lang="ru-RU" sz="1200" b="1" kern="1200" dirty="0">
            <a:solidFill>
              <a:srgbClr val="000090"/>
            </a:solidFill>
          </a:endParaRPr>
        </a:p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0090"/>
              </a:solidFill>
            </a:rPr>
            <a:t>формировать сообщества педагогов и детей, занимающихся инновационной деятельностью, распространение педагогического опыта.</a:t>
          </a:r>
          <a:endParaRPr lang="ru-RU" sz="1200" b="1" kern="1200" dirty="0">
            <a:solidFill>
              <a:srgbClr val="000090"/>
            </a:solidFill>
          </a:endParaRPr>
        </a:p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0090"/>
              </a:solidFill>
            </a:rPr>
            <a:t>расширять сетевое взаимодействие образовательных организаций;</a:t>
          </a:r>
          <a:endParaRPr lang="ru-RU" sz="1200" b="1" kern="1200" dirty="0">
            <a:solidFill>
              <a:srgbClr val="000090"/>
            </a:solidFill>
          </a:endParaRPr>
        </a:p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0090"/>
              </a:solidFill>
            </a:rPr>
            <a:t>реализовывать потенциал семьи, ориентируясь на её запросы, вовлекать  в программы инженерного творчества путем построения единого образовательного пространства «профессионалы-наставники – родители – дети – педагоги»</a:t>
          </a:r>
          <a:endParaRPr lang="ru-RU" sz="1200" b="1" kern="1200" dirty="0">
            <a:solidFill>
              <a:srgbClr val="000090"/>
            </a:solidFill>
          </a:endParaRPr>
        </a:p>
      </dsp:txBody>
      <dsp:txXfrm rot="5400000">
        <a:off x="4254180" y="-1660889"/>
        <a:ext cx="1422411" cy="748848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EEAC37-DE35-E345-9396-492609C25DC1}">
      <dsp:nvSpPr>
        <dsp:cNvPr id="0" name=""/>
        <dsp:cNvSpPr/>
      </dsp:nvSpPr>
      <dsp:spPr>
        <a:xfrm>
          <a:off x="4061" y="78445"/>
          <a:ext cx="2051775" cy="103986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90"/>
              </a:solidFill>
            </a:rPr>
            <a:t>Принцип «от простого к сложному»</a:t>
          </a:r>
          <a:endParaRPr lang="ru-RU" sz="1600" b="1" kern="1200" dirty="0">
            <a:solidFill>
              <a:srgbClr val="000090"/>
            </a:solidFill>
          </a:endParaRPr>
        </a:p>
      </dsp:txBody>
      <dsp:txXfrm>
        <a:off x="4061" y="78445"/>
        <a:ext cx="2051775" cy="1039861"/>
      </dsp:txXfrm>
    </dsp:sp>
    <dsp:sp modelId="{623CAF6F-E12A-A042-B226-597DEF5E5996}">
      <dsp:nvSpPr>
        <dsp:cNvPr id="0" name=""/>
        <dsp:cNvSpPr/>
      </dsp:nvSpPr>
      <dsp:spPr>
        <a:xfrm>
          <a:off x="1535906" y="78445"/>
          <a:ext cx="3192633" cy="103986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90"/>
              </a:solidFill>
            </a:rPr>
            <a:t>формированию семейной стратегии профессиональной преемственности в профильном самоопределении ребёнка</a:t>
          </a:r>
          <a:endParaRPr lang="ru-RU" sz="1200" kern="1200" dirty="0">
            <a:solidFill>
              <a:srgbClr val="000090"/>
            </a:solidFill>
          </a:endParaRPr>
        </a:p>
      </dsp:txBody>
      <dsp:txXfrm>
        <a:off x="1535906" y="78445"/>
        <a:ext cx="3192633" cy="1039861"/>
      </dsp:txXfrm>
    </dsp:sp>
    <dsp:sp modelId="{6854D022-F0C6-F347-B6A9-F306189BC0C7}">
      <dsp:nvSpPr>
        <dsp:cNvPr id="0" name=""/>
        <dsp:cNvSpPr/>
      </dsp:nvSpPr>
      <dsp:spPr>
        <a:xfrm>
          <a:off x="4208609" y="78445"/>
          <a:ext cx="2839834" cy="103986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90"/>
              </a:solidFill>
            </a:rPr>
            <a:t>получение элементарных знаний в области профессий технической  направленности</a:t>
          </a:r>
          <a:endParaRPr lang="ru-RU" sz="1200" kern="1200" dirty="0">
            <a:solidFill>
              <a:srgbClr val="000090"/>
            </a:solidFill>
          </a:endParaRPr>
        </a:p>
      </dsp:txBody>
      <dsp:txXfrm>
        <a:off x="4208609" y="78445"/>
        <a:ext cx="2839834" cy="1039861"/>
      </dsp:txXfrm>
    </dsp:sp>
    <dsp:sp modelId="{FC442BA8-4176-E94F-8BF5-E1608E2033AD}">
      <dsp:nvSpPr>
        <dsp:cNvPr id="0" name=""/>
        <dsp:cNvSpPr/>
      </dsp:nvSpPr>
      <dsp:spPr>
        <a:xfrm>
          <a:off x="6528513" y="78445"/>
          <a:ext cx="2599652" cy="103986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dirty="0" smtClean="0">
            <a:solidFill>
              <a:srgbClr val="000090"/>
            </a:solidFill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rgbClr val="000090"/>
              </a:solidFill>
            </a:rPr>
            <a:t>постепенное погружение в научно-техническое творчество</a:t>
          </a:r>
          <a:endParaRPr lang="ru-RU" sz="1200" kern="1200" dirty="0" smtClean="0">
            <a:solidFill>
              <a:srgbClr val="000090"/>
            </a:solidFill>
          </a:endParaRP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solidFill>
              <a:srgbClr val="000090"/>
            </a:solidFill>
          </a:endParaRPr>
        </a:p>
      </dsp:txBody>
      <dsp:txXfrm>
        <a:off x="6528513" y="78445"/>
        <a:ext cx="2599652" cy="103986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AD0E17-AC65-C844-8C3F-1677454AE1AB}">
      <dsp:nvSpPr>
        <dsp:cNvPr id="0" name=""/>
        <dsp:cNvSpPr/>
      </dsp:nvSpPr>
      <dsp:spPr>
        <a:xfrm>
          <a:off x="115442" y="432049"/>
          <a:ext cx="2368070" cy="981750"/>
        </a:xfrm>
        <a:prstGeom prst="rect">
          <a:avLst/>
        </a:prstGeom>
        <a:solidFill>
          <a:srgbClr val="00B0F0">
            <a:alpha val="40000"/>
          </a:srgbClr>
        </a:solidFill>
        <a:ln w="952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1242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0" kern="1200" dirty="0" smtClean="0">
              <a:solidFill>
                <a:srgbClr val="000090"/>
              </a:solidFill>
            </a:rPr>
            <a:t>I этап.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0" kern="1200" dirty="0" smtClean="0">
              <a:solidFill>
                <a:srgbClr val="000090"/>
              </a:solidFill>
            </a:rPr>
            <a:t>Конкурс семейных Проектов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0" kern="1200" dirty="0" smtClean="0">
              <a:solidFill>
                <a:srgbClr val="000090"/>
              </a:solidFill>
            </a:rPr>
            <a:t>«Мама, папа, я – </a:t>
          </a:r>
          <a:r>
            <a:rPr lang="ru-RU" sz="1200" b="1" i="0" kern="1200" dirty="0" err="1" smtClean="0">
              <a:solidFill>
                <a:srgbClr val="000090"/>
              </a:solidFill>
            </a:rPr>
            <a:t>технариков</a:t>
          </a:r>
          <a:r>
            <a:rPr lang="ru-RU" sz="1200" b="1" i="0" kern="1200" dirty="0" smtClean="0">
              <a:solidFill>
                <a:srgbClr val="000090"/>
              </a:solidFill>
            </a:rPr>
            <a:t> семья»</a:t>
          </a:r>
          <a:endParaRPr lang="ru-RU" sz="1200" b="1" i="0" kern="1200" dirty="0">
            <a:solidFill>
              <a:srgbClr val="000090"/>
            </a:solidFill>
          </a:endParaRPr>
        </a:p>
      </dsp:txBody>
      <dsp:txXfrm>
        <a:off x="115442" y="432049"/>
        <a:ext cx="2368070" cy="981750"/>
      </dsp:txXfrm>
    </dsp:sp>
    <dsp:sp modelId="{C0BBE042-17B4-4D41-9D46-10627924AFE2}">
      <dsp:nvSpPr>
        <dsp:cNvPr id="0" name=""/>
        <dsp:cNvSpPr/>
      </dsp:nvSpPr>
      <dsp:spPr>
        <a:xfrm>
          <a:off x="43432" y="1512168"/>
          <a:ext cx="645094" cy="78462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5166B0-0FBA-1D4C-AFBE-A861AEFA8172}">
      <dsp:nvSpPr>
        <dsp:cNvPr id="0" name=""/>
        <dsp:cNvSpPr/>
      </dsp:nvSpPr>
      <dsp:spPr>
        <a:xfrm>
          <a:off x="2759302" y="276834"/>
          <a:ext cx="2368070" cy="1045044"/>
        </a:xfrm>
        <a:prstGeom prst="rect">
          <a:avLst/>
        </a:prstGeom>
        <a:solidFill>
          <a:srgbClr val="00B0F0">
            <a:alpha val="4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1242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solidFill>
                <a:srgbClr val="000090"/>
              </a:solidFill>
            </a:rPr>
            <a:t>II этап.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err="1" smtClean="0">
              <a:solidFill>
                <a:srgbClr val="000090"/>
              </a:solidFill>
            </a:rPr>
            <a:t>Квест</a:t>
          </a:r>
          <a:r>
            <a:rPr lang="ru-RU" sz="1400" b="1" i="0" kern="1200" dirty="0" smtClean="0">
              <a:solidFill>
                <a:srgbClr val="000090"/>
              </a:solidFill>
            </a:rPr>
            <a:t>–игра «</a:t>
          </a:r>
          <a:r>
            <a:rPr lang="ru-RU" sz="1400" b="1" i="0" kern="1200" dirty="0" err="1" smtClean="0">
              <a:solidFill>
                <a:srgbClr val="000090"/>
              </a:solidFill>
            </a:rPr>
            <a:t>Технарики</a:t>
          </a:r>
          <a:r>
            <a:rPr lang="ru-RU" sz="1400" b="1" i="0" kern="1200" dirty="0" smtClean="0">
              <a:solidFill>
                <a:srgbClr val="000090"/>
              </a:solidFill>
            </a:rPr>
            <a:t>»</a:t>
          </a:r>
          <a:endParaRPr lang="ru-RU" sz="1400" b="1" i="0" kern="1200" dirty="0">
            <a:solidFill>
              <a:srgbClr val="000090"/>
            </a:solidFill>
          </a:endParaRPr>
        </a:p>
      </dsp:txBody>
      <dsp:txXfrm>
        <a:off x="2759302" y="276834"/>
        <a:ext cx="2368070" cy="1045044"/>
      </dsp:txXfrm>
    </dsp:sp>
    <dsp:sp modelId="{6CBAA1DF-0D74-BD4F-A410-FE81FA6BBDF3}">
      <dsp:nvSpPr>
        <dsp:cNvPr id="0" name=""/>
        <dsp:cNvSpPr/>
      </dsp:nvSpPr>
      <dsp:spPr>
        <a:xfrm>
          <a:off x="619497" y="1944212"/>
          <a:ext cx="601270" cy="762624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-30006" t="1031" r="-86529" b="-14683"/>
          </a:stretch>
        </a:blipFill>
        <a:ln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66A8C0-1248-FC46-AEDE-4713DD69566D}">
      <dsp:nvSpPr>
        <dsp:cNvPr id="0" name=""/>
        <dsp:cNvSpPr/>
      </dsp:nvSpPr>
      <dsp:spPr>
        <a:xfrm>
          <a:off x="5300007" y="360037"/>
          <a:ext cx="2368070" cy="1023413"/>
        </a:xfrm>
        <a:prstGeom prst="rect">
          <a:avLst/>
        </a:prstGeom>
        <a:solidFill>
          <a:srgbClr val="00B0F0">
            <a:alpha val="4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1242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solidFill>
                <a:srgbClr val="000090"/>
              </a:solidFill>
            </a:rPr>
            <a:t>III этап.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solidFill>
                <a:srgbClr val="000090"/>
              </a:solidFill>
            </a:rPr>
            <a:t>Модный фестиваль «Блестящая идея»</a:t>
          </a:r>
          <a:endParaRPr lang="ru-RU" sz="1400" b="1" i="0" kern="1200" dirty="0">
            <a:solidFill>
              <a:srgbClr val="000090"/>
            </a:solidFill>
          </a:endParaRPr>
        </a:p>
      </dsp:txBody>
      <dsp:txXfrm>
        <a:off x="5300007" y="360037"/>
        <a:ext cx="2368070" cy="1023413"/>
      </dsp:txXfrm>
    </dsp:sp>
    <dsp:sp modelId="{39A54EFA-A2DD-A44F-988E-BB8F20B35F48}">
      <dsp:nvSpPr>
        <dsp:cNvPr id="0" name=""/>
        <dsp:cNvSpPr/>
      </dsp:nvSpPr>
      <dsp:spPr>
        <a:xfrm>
          <a:off x="7099374" y="1250235"/>
          <a:ext cx="648912" cy="105812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735D57-12B0-E943-9AB5-9D1539EED290}">
      <dsp:nvSpPr>
        <dsp:cNvPr id="0" name=""/>
        <dsp:cNvSpPr/>
      </dsp:nvSpPr>
      <dsp:spPr>
        <a:xfrm>
          <a:off x="1424043" y="1480980"/>
          <a:ext cx="2368070" cy="1015650"/>
        </a:xfrm>
        <a:prstGeom prst="rect">
          <a:avLst/>
        </a:prstGeom>
        <a:solidFill>
          <a:srgbClr val="00B0F0">
            <a:alpha val="4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1242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solidFill>
                <a:srgbClr val="000090"/>
              </a:solidFill>
            </a:rPr>
            <a:t>IV этап.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solidFill>
                <a:srgbClr val="000090"/>
              </a:solidFill>
            </a:rPr>
            <a:t>Научно – инженерная олимпиада «</a:t>
          </a:r>
          <a:r>
            <a:rPr lang="ru-RU" sz="1400" b="1" i="0" kern="1200" dirty="0" err="1" smtClean="0">
              <a:solidFill>
                <a:srgbClr val="000090"/>
              </a:solidFill>
            </a:rPr>
            <a:t>Кванториада</a:t>
          </a:r>
          <a:r>
            <a:rPr lang="ru-RU" sz="1400" b="1" i="0" kern="1200" dirty="0" smtClean="0">
              <a:solidFill>
                <a:srgbClr val="000090"/>
              </a:solidFill>
            </a:rPr>
            <a:t>»</a:t>
          </a:r>
          <a:endParaRPr lang="ru-RU" sz="1400" b="1" i="0" kern="1200" dirty="0">
            <a:solidFill>
              <a:srgbClr val="000090"/>
            </a:solidFill>
          </a:endParaRPr>
        </a:p>
      </dsp:txBody>
      <dsp:txXfrm>
        <a:off x="1424043" y="1480980"/>
        <a:ext cx="2368070" cy="1015650"/>
      </dsp:txXfrm>
    </dsp:sp>
    <dsp:sp modelId="{80EE85AC-03FF-AA49-B5B3-F3B3FEDBAEDE}">
      <dsp:nvSpPr>
        <dsp:cNvPr id="0" name=""/>
        <dsp:cNvSpPr/>
      </dsp:nvSpPr>
      <dsp:spPr>
        <a:xfrm>
          <a:off x="5336527" y="432050"/>
          <a:ext cx="583306" cy="893778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FBDB56-B98C-2C45-AFE8-1587722F8A59}">
      <dsp:nvSpPr>
        <dsp:cNvPr id="0" name=""/>
        <dsp:cNvSpPr/>
      </dsp:nvSpPr>
      <dsp:spPr>
        <a:xfrm>
          <a:off x="3931858" y="1512171"/>
          <a:ext cx="2368070" cy="1015650"/>
        </a:xfrm>
        <a:prstGeom prst="rect">
          <a:avLst/>
        </a:prstGeom>
        <a:solidFill>
          <a:srgbClr val="00B0F0">
            <a:alpha val="4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1242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solidFill>
                <a:srgbClr val="000090"/>
              </a:solidFill>
            </a:rPr>
            <a:t>V этап.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solidFill>
                <a:srgbClr val="000090"/>
              </a:solidFill>
            </a:rPr>
            <a:t>ТЕХНОФЕСТ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solidFill>
                <a:srgbClr val="000090"/>
              </a:solidFill>
            </a:rPr>
            <a:t>«Я - инженер» </a:t>
          </a:r>
          <a:endParaRPr lang="ru-RU" sz="1400" b="1" i="0" kern="1200" dirty="0">
            <a:solidFill>
              <a:srgbClr val="000090"/>
            </a:solidFill>
          </a:endParaRPr>
        </a:p>
      </dsp:txBody>
      <dsp:txXfrm>
        <a:off x="3931858" y="1512171"/>
        <a:ext cx="2368070" cy="1015650"/>
      </dsp:txXfrm>
    </dsp:sp>
    <dsp:sp modelId="{2E2BF69D-D101-7C4A-87FC-1B8E156FBBFC}">
      <dsp:nvSpPr>
        <dsp:cNvPr id="0" name=""/>
        <dsp:cNvSpPr/>
      </dsp:nvSpPr>
      <dsp:spPr>
        <a:xfrm>
          <a:off x="6422677" y="1770377"/>
          <a:ext cx="737198" cy="913367"/>
        </a:xfrm>
        <a:prstGeom prst="rect">
          <a:avLst/>
        </a:prstGeom>
        <a:blipFill dpi="0" rotWithShape="1">
          <a:blip xmlns:r="http://schemas.openxmlformats.org/officeDocument/2006/relationships" r:embed="rId5"/>
          <a:srcRect/>
          <a:stretch>
            <a:fillRect l="-7246" t="-2062" r="-37120" b="-730"/>
          </a:stretch>
        </a:blipFill>
        <a:ln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636E20-E563-48C4-B16C-8AC01143AEC2}">
      <dsp:nvSpPr>
        <dsp:cNvPr id="0" name=""/>
        <dsp:cNvSpPr/>
      </dsp:nvSpPr>
      <dsp:spPr>
        <a:xfrm rot="5400000">
          <a:off x="-103522" y="107575"/>
          <a:ext cx="690152" cy="48310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5400000">
        <a:off x="-103522" y="107575"/>
        <a:ext cx="690152" cy="483106"/>
      </dsp:txXfrm>
    </dsp:sp>
    <dsp:sp modelId="{11FD7DF6-FBE6-4488-B193-121B9092D33E}">
      <dsp:nvSpPr>
        <dsp:cNvPr id="0" name=""/>
        <dsp:cNvSpPr/>
      </dsp:nvSpPr>
      <dsp:spPr>
        <a:xfrm rot="5400000">
          <a:off x="4427489" y="-3944383"/>
          <a:ext cx="448598" cy="8337365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1" kern="1200" dirty="0" smtClean="0">
              <a:solidFill>
                <a:srgbClr val="003399"/>
              </a:solidFill>
            </a:rPr>
            <a:t>Участники: более </a:t>
          </a:r>
          <a:r>
            <a:rPr kumimoji="0" lang="ru-RU" sz="1600" b="1" kern="1200" dirty="0" smtClean="0">
              <a:solidFill>
                <a:srgbClr val="003399"/>
              </a:solidFill>
            </a:rPr>
            <a:t>400 воспитанников, </a:t>
          </a:r>
          <a:r>
            <a:rPr kumimoji="0" lang="ru-RU" sz="1600" b="1" kern="1200" dirty="0" smtClean="0">
              <a:solidFill>
                <a:srgbClr val="003399"/>
              </a:solidFill>
            </a:rPr>
            <a:t>их родители и педагоги из 15 дошкольных образовательных учреждений города</a:t>
          </a:r>
          <a:endParaRPr lang="ru-RU" sz="1600" b="1" kern="1200" dirty="0">
            <a:solidFill>
              <a:srgbClr val="003399"/>
            </a:solidFill>
          </a:endParaRPr>
        </a:p>
      </dsp:txBody>
      <dsp:txXfrm rot="5400000">
        <a:off x="4427489" y="-3944383"/>
        <a:ext cx="448598" cy="8337365"/>
      </dsp:txXfrm>
    </dsp:sp>
    <dsp:sp modelId="{6C4199D6-CC5C-4B58-A479-3165B8EEB48C}">
      <dsp:nvSpPr>
        <dsp:cNvPr id="0" name=""/>
        <dsp:cNvSpPr/>
      </dsp:nvSpPr>
      <dsp:spPr>
        <a:xfrm rot="5400000">
          <a:off x="-103522" y="717506"/>
          <a:ext cx="690152" cy="48310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5400000">
        <a:off x="-103522" y="717506"/>
        <a:ext cx="690152" cy="483106"/>
      </dsp:txXfrm>
    </dsp:sp>
    <dsp:sp modelId="{A9E3050D-59D3-41E5-B70C-54EE58FA16F6}">
      <dsp:nvSpPr>
        <dsp:cNvPr id="0" name=""/>
        <dsp:cNvSpPr/>
      </dsp:nvSpPr>
      <dsp:spPr>
        <a:xfrm rot="5400000">
          <a:off x="4427489" y="-3330399"/>
          <a:ext cx="448598" cy="8337365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1" kern="1200" dirty="0" smtClean="0">
              <a:solidFill>
                <a:srgbClr val="003399"/>
              </a:solidFill>
            </a:rPr>
            <a:t>Развитие творческого потенциала дошкольников</a:t>
          </a:r>
          <a:endParaRPr lang="ru-RU" sz="1200" kern="1200" dirty="0">
            <a:solidFill>
              <a:srgbClr val="003399"/>
            </a:solidFill>
          </a:endParaRPr>
        </a:p>
      </dsp:txBody>
      <dsp:txXfrm rot="5400000">
        <a:off x="4427489" y="-3330399"/>
        <a:ext cx="448598" cy="8337365"/>
      </dsp:txXfrm>
    </dsp:sp>
    <dsp:sp modelId="{94FDA4BA-B9D3-4A5C-9751-37BD4121791D}">
      <dsp:nvSpPr>
        <dsp:cNvPr id="0" name=""/>
        <dsp:cNvSpPr/>
      </dsp:nvSpPr>
      <dsp:spPr>
        <a:xfrm rot="5400000">
          <a:off x="-103522" y="1327437"/>
          <a:ext cx="690152" cy="48310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5400000">
        <a:off x="-103522" y="1327437"/>
        <a:ext cx="690152" cy="483106"/>
      </dsp:txXfrm>
    </dsp:sp>
    <dsp:sp modelId="{C5861542-6BC1-44D0-AC09-89F93D1A52B3}">
      <dsp:nvSpPr>
        <dsp:cNvPr id="0" name=""/>
        <dsp:cNvSpPr/>
      </dsp:nvSpPr>
      <dsp:spPr>
        <a:xfrm rot="5400000">
          <a:off x="4423821" y="-2769940"/>
          <a:ext cx="448598" cy="8337365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0" lang="ru-RU" sz="1600" b="1" kern="1200" dirty="0" smtClean="0">
              <a:solidFill>
                <a:srgbClr val="003399"/>
              </a:solidFill>
            </a:rPr>
            <a:t>Формирование сообщества педагогов и детей, занимающихся инновационной деятельностью, распространение педагогического опыта.</a:t>
          </a:r>
          <a:endParaRPr lang="ru-RU" sz="1600" b="1" kern="1200" dirty="0" smtClean="0">
            <a:solidFill>
              <a:srgbClr val="003399"/>
            </a:solidFill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>
            <a:solidFill>
              <a:schemeClr val="tx2"/>
            </a:solidFill>
          </a:endParaRPr>
        </a:p>
      </dsp:txBody>
      <dsp:txXfrm rot="5400000">
        <a:off x="4423821" y="-2769940"/>
        <a:ext cx="448598" cy="8337365"/>
      </dsp:txXfrm>
    </dsp:sp>
    <dsp:sp modelId="{89842541-9C00-4B65-B1E3-E8872773E241}">
      <dsp:nvSpPr>
        <dsp:cNvPr id="0" name=""/>
        <dsp:cNvSpPr/>
      </dsp:nvSpPr>
      <dsp:spPr>
        <a:xfrm rot="5400000">
          <a:off x="-103522" y="1937368"/>
          <a:ext cx="690152" cy="48310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5400000">
        <a:off x="-103522" y="1937368"/>
        <a:ext cx="690152" cy="483106"/>
      </dsp:txXfrm>
    </dsp:sp>
    <dsp:sp modelId="{B5927AB0-C6A9-40EF-84BB-3977E9127E78}">
      <dsp:nvSpPr>
        <dsp:cNvPr id="0" name=""/>
        <dsp:cNvSpPr/>
      </dsp:nvSpPr>
      <dsp:spPr>
        <a:xfrm rot="5400000">
          <a:off x="4423821" y="-2149323"/>
          <a:ext cx="448598" cy="8337365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1" kern="1200" dirty="0" smtClean="0">
              <a:solidFill>
                <a:srgbClr val="003399"/>
              </a:solidFill>
            </a:rPr>
            <a:t>Создание единого образовательного пространства «профессионалы-наставники – родители – дети – педагоги»</a:t>
          </a:r>
          <a:endParaRPr lang="ru-RU" sz="1600" b="1" kern="1200" dirty="0">
            <a:solidFill>
              <a:srgbClr val="003399"/>
            </a:solidFill>
          </a:endParaRPr>
        </a:p>
      </dsp:txBody>
      <dsp:txXfrm rot="5400000">
        <a:off x="4423821" y="-2149323"/>
        <a:ext cx="448598" cy="8337365"/>
      </dsp:txXfrm>
    </dsp:sp>
    <dsp:sp modelId="{1E3FF44D-042B-4A31-8BC8-D525C3A55E30}">
      <dsp:nvSpPr>
        <dsp:cNvPr id="0" name=""/>
        <dsp:cNvSpPr/>
      </dsp:nvSpPr>
      <dsp:spPr>
        <a:xfrm rot="5400000">
          <a:off x="-103522" y="2519197"/>
          <a:ext cx="690152" cy="483106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5400000">
        <a:off x="-103522" y="2519197"/>
        <a:ext cx="690152" cy="483106"/>
      </dsp:txXfrm>
    </dsp:sp>
    <dsp:sp modelId="{A9A81488-2C44-47F9-A1AF-4D74B76D6C75}">
      <dsp:nvSpPr>
        <dsp:cNvPr id="0" name=""/>
        <dsp:cNvSpPr/>
      </dsp:nvSpPr>
      <dsp:spPr>
        <a:xfrm rot="5400000">
          <a:off x="4249652" y="-1423058"/>
          <a:ext cx="796935" cy="8337365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>
            <a:solidFill>
              <a:schemeClr val="tx2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1" kern="1200" dirty="0" smtClean="0">
              <a:solidFill>
                <a:srgbClr val="003399"/>
              </a:solidFill>
            </a:rPr>
            <a:t>Расширение сетевого </a:t>
          </a:r>
          <a:r>
            <a:rPr kumimoji="0" lang="ru-RU" sz="1600" b="1" kern="1200" dirty="0" smtClean="0">
              <a:solidFill>
                <a:srgbClr val="003399"/>
              </a:solidFill>
            </a:rPr>
            <a:t>взаимодействия </a:t>
          </a:r>
          <a:r>
            <a:rPr kumimoji="0" lang="ru-RU" sz="1600" b="1" kern="1200" dirty="0" smtClean="0">
              <a:solidFill>
                <a:srgbClr val="003399"/>
              </a:solidFill>
            </a:rPr>
            <a:t>образовательных организаций (в 15 дошкольных образовательных учреждениях  города научно-техническое образование стало структурным компонентом образовательных программ)</a:t>
          </a:r>
        </a:p>
      </dsp:txBody>
      <dsp:txXfrm rot="5400000">
        <a:off x="4249652" y="-1423058"/>
        <a:ext cx="796935" cy="8337365"/>
      </dsp:txXfrm>
    </dsp:sp>
    <dsp:sp modelId="{794823D5-06B1-41B4-91CA-97E8BF19AAE7}">
      <dsp:nvSpPr>
        <dsp:cNvPr id="0" name=""/>
        <dsp:cNvSpPr/>
      </dsp:nvSpPr>
      <dsp:spPr>
        <a:xfrm rot="5400000">
          <a:off x="-103522" y="3548205"/>
          <a:ext cx="690152" cy="48310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5400000">
        <a:off x="-103522" y="3548205"/>
        <a:ext cx="690152" cy="483106"/>
      </dsp:txXfrm>
    </dsp:sp>
    <dsp:sp modelId="{FB33EAB2-2AEB-4EC3-83FE-D6B9786A60DC}">
      <dsp:nvSpPr>
        <dsp:cNvPr id="0" name=""/>
        <dsp:cNvSpPr/>
      </dsp:nvSpPr>
      <dsp:spPr>
        <a:xfrm rot="5400000">
          <a:off x="3963497" y="-252515"/>
          <a:ext cx="1376583" cy="8337365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3399"/>
              </a:solidFill>
            </a:rPr>
            <a:t>Общественное признание </a:t>
          </a:r>
          <a:r>
            <a:rPr lang="ru-RU" sz="1400" b="1" kern="1200" dirty="0" smtClean="0">
              <a:solidFill>
                <a:srgbClr val="003399"/>
              </a:solidFill>
            </a:rPr>
            <a:t>(</a:t>
          </a:r>
          <a:r>
            <a:rPr lang="ru-RU" sz="1100" b="1" kern="1200" dirty="0" smtClean="0">
              <a:solidFill>
                <a:srgbClr val="003399"/>
              </a:solidFill>
            </a:rPr>
            <a:t>гранты ФГУП «РФЯЦ-ВНИИТФ им. академика Е.И. </a:t>
          </a:r>
          <a:r>
            <a:rPr lang="ru-RU" sz="1100" b="1" kern="1200" dirty="0" err="1" smtClean="0">
              <a:solidFill>
                <a:srgbClr val="003399"/>
              </a:solidFill>
            </a:rPr>
            <a:t>Забабахина</a:t>
          </a:r>
          <a:r>
            <a:rPr lang="ru-RU" sz="1100" b="1" kern="1200" dirty="0" smtClean="0">
              <a:solidFill>
                <a:srgbClr val="003399"/>
              </a:solidFill>
            </a:rPr>
            <a:t>» в номинации «Инновации в образовании» за разработку проекта, имеющего  практическую значимость для муниципальной системы образования (2016, </a:t>
          </a:r>
          <a:r>
            <a:rPr lang="ru-RU" sz="1100" b="1" kern="1200" dirty="0" smtClean="0">
              <a:solidFill>
                <a:srgbClr val="003399"/>
              </a:solidFill>
            </a:rPr>
            <a:t>2017, 2018гг</a:t>
          </a:r>
          <a:r>
            <a:rPr lang="ru-RU" sz="1100" b="1" kern="1200" dirty="0" smtClean="0">
              <a:solidFill>
                <a:srgbClr val="003399"/>
              </a:solidFill>
            </a:rPr>
            <a:t>.); Региональный этап Всероссийского робототехнического фестиваля «</a:t>
          </a:r>
          <a:r>
            <a:rPr lang="ru-RU" sz="1100" b="1" kern="1200" dirty="0" err="1" smtClean="0">
              <a:solidFill>
                <a:srgbClr val="003399"/>
              </a:solidFill>
            </a:rPr>
            <a:t>РобоФест</a:t>
          </a:r>
          <a:r>
            <a:rPr lang="ru-RU" sz="1100" b="1" kern="1200" dirty="0" smtClean="0">
              <a:solidFill>
                <a:srgbClr val="003399"/>
              </a:solidFill>
            </a:rPr>
            <a:t> – 2018» ; </a:t>
          </a:r>
          <a:r>
            <a:rPr lang="ru-RU" sz="1100" b="1" u="none" kern="1200" dirty="0" smtClean="0">
              <a:solidFill>
                <a:srgbClr val="003399"/>
              </a:solidFill>
            </a:rPr>
            <a:t> Абсолютный </a:t>
          </a:r>
          <a:r>
            <a:rPr lang="ru-RU" sz="1100" b="1" kern="1200" dirty="0" smtClean="0">
              <a:solidFill>
                <a:srgbClr val="003399"/>
              </a:solidFill>
            </a:rPr>
            <a:t>победитель в номинации «Опыт работы»  (г.Челябинск); X Всероссийский робототехнический фестиваль «</a:t>
          </a:r>
          <a:r>
            <a:rPr lang="ru-RU" sz="1100" b="1" kern="1200" dirty="0" err="1" smtClean="0">
              <a:solidFill>
                <a:srgbClr val="003399"/>
              </a:solidFill>
            </a:rPr>
            <a:t>РобоФест</a:t>
          </a:r>
          <a:r>
            <a:rPr lang="ru-RU" sz="1100" b="1" kern="1200" dirty="0" smtClean="0">
              <a:solidFill>
                <a:srgbClr val="003399"/>
              </a:solidFill>
            </a:rPr>
            <a:t> – 2018» (г.Москва); Всероссийский научно-методический журнал «Дошкольное воспитание» № 2 за 2018 год  - опыт </a:t>
          </a:r>
          <a:r>
            <a:rPr lang="ru-RU" sz="1100" b="1" kern="1200" dirty="0" smtClean="0">
              <a:solidFill>
                <a:srgbClr val="003399"/>
              </a:solidFill>
            </a:rPr>
            <a:t>работы; победитель третьего Всероссийского Смотра-конкурса на лучшую презентацию образовательного (социального) учреждения – 2018 в номинации «Лучший  образовательный проект»; </a:t>
          </a:r>
          <a:r>
            <a:rPr lang="ru-RU" sz="1100" b="1" kern="1200" dirty="0" smtClean="0">
              <a:solidFill>
                <a:srgbClr val="003399"/>
              </a:solidFill>
            </a:rPr>
            <a:t>победитель регионального этапа Всероссийского конкурса лучших практик и инициатив социально-экономического развития субъектов РФ;</a:t>
          </a:r>
          <a:r>
            <a:rPr lang="ru-RU" sz="1100" b="1" kern="1200" dirty="0" smtClean="0">
              <a:solidFill>
                <a:srgbClr val="003399"/>
              </a:solidFill>
            </a:rPr>
            <a:t>)</a:t>
          </a:r>
          <a:endParaRPr lang="ru-RU" sz="1050" b="1" u="none" kern="1200" dirty="0">
            <a:solidFill>
              <a:srgbClr val="003399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2"/>
            </a:solidFill>
          </a:endParaRPr>
        </a:p>
      </dsp:txBody>
      <dsp:txXfrm rot="5400000">
        <a:off x="3963497" y="-252515"/>
        <a:ext cx="1376583" cy="8337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693988" y="274638"/>
            <a:ext cx="6326187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EBD27-AF51-484E-893B-E574A4B2E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image" Target="../media/image49.png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48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image" Target="../media/image16.jpeg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19" Type="http://schemas.openxmlformats.org/officeDocument/2006/relationships/image" Target="../media/image17.jpeg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diagramColors" Target="../diagrams/colors9.xml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diagramQuickStyle" Target="../diagrams/quickStyle9.xml"/><Relationship Id="rId2" Type="http://schemas.openxmlformats.org/officeDocument/2006/relationships/image" Target="../media/image19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diagramLayout" Target="../diagrams/layout9.xml"/><Relationship Id="rId5" Type="http://schemas.openxmlformats.org/officeDocument/2006/relationships/image" Target="../media/image22.jpeg"/><Relationship Id="rId15" Type="http://schemas.openxmlformats.org/officeDocument/2006/relationships/image" Target="../media/image27.jpeg"/><Relationship Id="rId10" Type="http://schemas.openxmlformats.org/officeDocument/2006/relationships/diagramData" Target="../diagrams/data9.xml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microsoft.com/office/2007/relationships/diagramDrawing" Target="../diagrams/drawing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image" Target="../media/image30.png"/><Relationship Id="rId18" Type="http://schemas.openxmlformats.org/officeDocument/2006/relationships/image" Target="../media/image35.jpeg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diagramData" Target="../diagrams/data10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image" Target="../media/image32.png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image" Target="../media/image41.png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40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image" Target="../media/image44.png"/><Relationship Id="rId7" Type="http://schemas.openxmlformats.org/officeDocument/2006/relationships/diagramData" Target="../diagrams/data14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microsoft.com/office/2007/relationships/diagramDrawing" Target="../diagrams/drawing14.xml"/><Relationship Id="rId5" Type="http://schemas.openxmlformats.org/officeDocument/2006/relationships/image" Target="../media/image46.png"/><Relationship Id="rId10" Type="http://schemas.openxmlformats.org/officeDocument/2006/relationships/diagramColors" Target="../diagrams/colors14.xml"/><Relationship Id="rId4" Type="http://schemas.openxmlformats.org/officeDocument/2006/relationships/image" Target="../media/image45.png"/><Relationship Id="rId9" Type="http://schemas.openxmlformats.org/officeDocument/2006/relationships/diagramQuickStyle" Target="../diagrams/quickStyl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/>
          </p:cNvSpPr>
          <p:nvPr/>
        </p:nvSpPr>
        <p:spPr bwMode="auto">
          <a:xfrm>
            <a:off x="827088" y="3716338"/>
            <a:ext cx="7561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Clr>
                <a:schemeClr val="tx1"/>
              </a:buClr>
            </a:pPr>
            <a:endParaRPr lang="es-ES" b="1">
              <a:solidFill>
                <a:srgbClr val="FFFFCC"/>
              </a:solidFill>
            </a:endParaRPr>
          </a:p>
        </p:txBody>
      </p:sp>
      <p:pic>
        <p:nvPicPr>
          <p:cNvPr id="5123" name="Picture 5" descr="11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531440"/>
            <a:ext cx="9323512" cy="753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2043961" y="3212976"/>
            <a:ext cx="520892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ПРАКТИКА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научно-технической направленности</a:t>
            </a:r>
            <a:r>
              <a:rPr lang="ru-RU" b="1" dirty="0">
                <a:solidFill>
                  <a:srgbClr val="FFFFCC"/>
                </a:solidFill>
                <a:latin typeface="Franklin Gothic Medium" pitchFamily="34" charset="0"/>
              </a:rPr>
              <a:t/>
            </a:r>
            <a:br>
              <a:rPr lang="ru-RU" b="1" dirty="0">
                <a:solidFill>
                  <a:srgbClr val="FFFFCC"/>
                </a:solidFill>
                <a:latin typeface="Franklin Gothic Medium" pitchFamily="34" charset="0"/>
              </a:rPr>
            </a:br>
            <a:endParaRPr lang="ru-RU" b="1" dirty="0">
              <a:solidFill>
                <a:srgbClr val="FFFFCC"/>
              </a:solidFill>
              <a:latin typeface="Franklin Gothic Medium" pitchFamily="34" charset="0"/>
            </a:endParaRPr>
          </a:p>
        </p:txBody>
      </p:sp>
      <p:sp>
        <p:nvSpPr>
          <p:cNvPr id="5125" name="Rectangle 7"/>
          <p:cNvSpPr>
            <a:spLocks/>
          </p:cNvSpPr>
          <p:nvPr/>
        </p:nvSpPr>
        <p:spPr bwMode="auto">
          <a:xfrm>
            <a:off x="431800" y="3933056"/>
            <a:ext cx="87122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«Время инженеров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будущего. Я - инженер»</a:t>
            </a:r>
            <a:endParaRPr lang="es-E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es-ES" sz="2600" b="1" dirty="0">
              <a:solidFill>
                <a:srgbClr val="FFFFCC"/>
              </a:solidFill>
            </a:endParaRPr>
          </a:p>
        </p:txBody>
      </p:sp>
      <p:pic>
        <p:nvPicPr>
          <p:cNvPr id="5126" name="Picture 8" descr="лого орбита 2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3059832" y="260648"/>
            <a:ext cx="2808312" cy="282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611560" y="4365104"/>
            <a:ext cx="82089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Авторский коллектив: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Мухитдинова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А.Н.,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заместитель начальника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Управления образования администрации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г.Снежинска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;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Скороспешкина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А.Б., заведующий МАДОУ №24; 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Веретенникова О.А., заместитель заведующего по УВР МАДОУ №24;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Вихляева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Г.Ф., учитель – логопед МАДОУ №24.</a:t>
            </a:r>
          </a:p>
        </p:txBody>
      </p:sp>
      <p:sp>
        <p:nvSpPr>
          <p:cNvPr id="5130" name="Rectangle 14"/>
          <p:cNvSpPr>
            <a:spLocks noChangeArrowheads="1"/>
          </p:cNvSpPr>
          <p:nvPr/>
        </p:nvSpPr>
        <p:spPr bwMode="auto">
          <a:xfrm>
            <a:off x="3353238" y="6242735"/>
            <a:ext cx="2351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г.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Снежинск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</a:p>
          <a:p>
            <a:pPr algn="ctr" eaLnBrk="0" hangingPunct="0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Челябинская область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516216" y="371703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/>
              <a:t>-</a:t>
            </a:r>
          </a:p>
          <a:p>
            <a:endParaRPr lang="ru-RU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251520" y="1268760"/>
          <a:ext cx="609600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60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kumimoji="0"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Участники внедрения практики</a:t>
            </a:r>
            <a:br>
              <a:rPr kumimoji="0"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kumimoji="0"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и их роли в процессе внедрения практики; </a:t>
            </a:r>
            <a:br>
              <a:rPr kumimoji="0"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kumimoji="0"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 лидере и команде практики, контактные данные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2375248" y="3761656"/>
          <a:ext cx="676875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251520" y="2636912"/>
            <a:ext cx="2952328" cy="1368152"/>
            <a:chOff x="900410" y="1451570"/>
            <a:chExt cx="1857374" cy="1160859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900410" y="1451570"/>
              <a:ext cx="1857374" cy="1160859"/>
            </a:xfrm>
            <a:prstGeom prst="roundRect">
              <a:avLst>
                <a:gd name="adj" fmla="val 10000"/>
              </a:avLst>
            </a:prstGeom>
            <a:blipFill rotWithShape="0">
              <a:blip r:embed="rId12" cstate="print"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934410" y="1485570"/>
              <a:ext cx="1789374" cy="1092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725" tIns="57150" rIns="85725" bIns="571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79512" y="4653136"/>
            <a:ext cx="2016224" cy="1412776"/>
            <a:chOff x="900410" y="1451570"/>
            <a:chExt cx="1857374" cy="1160859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900410" y="1451570"/>
              <a:ext cx="1857374" cy="1160859"/>
            </a:xfrm>
            <a:prstGeom prst="roundRect">
              <a:avLst>
                <a:gd name="adj" fmla="val 10000"/>
              </a:avLst>
            </a:prstGeom>
            <a:blipFill rotWithShape="0">
              <a:blip r:embed="rId13" cstate="print"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934410" y="1485570"/>
              <a:ext cx="1789374" cy="1092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725" tIns="57150" rIns="85725" bIns="571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444208" y="1772816"/>
            <a:ext cx="2592288" cy="1584176"/>
            <a:chOff x="3802558" y="2902644"/>
            <a:chExt cx="1857374" cy="1160859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802558" y="2902644"/>
              <a:ext cx="1857374" cy="1160859"/>
            </a:xfrm>
            <a:prstGeom prst="roundRect">
              <a:avLst>
                <a:gd name="adj" fmla="val 10000"/>
              </a:avLst>
            </a:prstGeom>
            <a:blipFill rotWithShape="0">
              <a:blip r:embed="rId14" cstate="print"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3836558" y="2936644"/>
              <a:ext cx="1789374" cy="1092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725" tIns="57150" rIns="85725" bIns="571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0" y="260648"/>
          <a:ext cx="91440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107504" y="3068960"/>
          <a:ext cx="864096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1763688" y="5301208"/>
          <a:ext cx="6096000" cy="134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3851920" y="4797152"/>
          <a:ext cx="1800200" cy="519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5126" name="Picture 2" descr="D:\Для доступа\24 Логотипы проекта\лого орбита 2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708400" y="1268760"/>
            <a:ext cx="2051050" cy="206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258888" y="2808288"/>
            <a:ext cx="7561262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  <a:p>
            <a:pPr eaLnBrk="0" hangingPunct="0"/>
            <a:endParaRPr lang="ru-RU"/>
          </a:p>
          <a:p>
            <a:pPr eaLnBrk="0" hangingPunct="0"/>
            <a:endParaRPr lang="ru-RU" sz="1600" i="1"/>
          </a:p>
          <a:p>
            <a:pPr eaLnBrk="0" hangingPunct="0"/>
            <a:endParaRPr lang="ru-RU" sz="1600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2627313" y="1025525"/>
            <a:ext cx="5905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>
                <a:latin typeface="Arial" charset="0"/>
                <a:ea typeface="Arial" charset="0"/>
                <a:cs typeface="Arial" charset="0"/>
              </a:rPr>
              <a:t> </a:t>
            </a:r>
            <a:endParaRPr lang="ru-RU" i="1"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2699792" y="0"/>
            <a:ext cx="51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Предпосылки реализации практики</a:t>
            </a:r>
          </a:p>
        </p:txBody>
      </p:sp>
      <p:sp>
        <p:nvSpPr>
          <p:cNvPr id="7173" name="Rectangle 13"/>
          <p:cNvSpPr>
            <a:spLocks noChangeArrowheads="1"/>
          </p:cNvSpPr>
          <p:nvPr/>
        </p:nvSpPr>
        <p:spPr bwMode="auto">
          <a:xfrm>
            <a:off x="1258888" y="4379913"/>
            <a:ext cx="7561262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  <a:p>
            <a:pPr eaLnBrk="0" hangingPunct="0"/>
            <a:endParaRPr lang="ru-RU"/>
          </a:p>
          <a:p>
            <a:pPr eaLnBrk="0" hangingPunct="0"/>
            <a:endParaRPr lang="ru-RU"/>
          </a:p>
          <a:p>
            <a:pPr eaLnBrk="0" hangingPunct="0"/>
            <a:endParaRPr lang="ru-RU" sz="1600" i="1"/>
          </a:p>
          <a:p>
            <a:pPr eaLnBrk="0" hangingPunct="0"/>
            <a:endParaRPr lang="ru-RU" sz="1600"/>
          </a:p>
        </p:txBody>
      </p:sp>
      <p:graphicFrame>
        <p:nvGraphicFramePr>
          <p:cNvPr id="17" name="Схема 16"/>
          <p:cNvGraphicFramePr/>
          <p:nvPr/>
        </p:nvGraphicFramePr>
        <p:xfrm>
          <a:off x="179512" y="476672"/>
          <a:ext cx="896448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85106" y="68098"/>
          <a:ext cx="8779382" cy="3144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1773" y="5661248"/>
          <a:ext cx="9132227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1395713" y="2996952"/>
          <a:ext cx="7748287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179388" y="3284538"/>
            <a:ext cx="1120775" cy="1601787"/>
            <a:chOff x="0" y="3544"/>
            <a:chExt cx="1121110" cy="1601584"/>
          </a:xfrm>
        </p:grpSpPr>
        <p:sp>
          <p:nvSpPr>
            <p:cNvPr id="14" name="Нашивка 13"/>
            <p:cNvSpPr>
              <a:spLocks noChangeArrowheads="1"/>
            </p:cNvSpPr>
            <p:nvPr/>
          </p:nvSpPr>
          <p:spPr bwMode="auto">
            <a:xfrm rot="5400000">
              <a:off x="-240237" y="243781"/>
              <a:ext cx="1601584" cy="1121110"/>
            </a:xfrm>
            <a:prstGeom prst="chevron">
              <a:avLst>
                <a:gd name="adj" fmla="val 50000"/>
              </a:avLst>
            </a:prstGeom>
            <a:gradFill rotWithShape="1">
              <a:gsLst>
                <a:gs pos="0">
                  <a:srgbClr val="32B5FB"/>
                </a:gs>
                <a:gs pos="20000">
                  <a:srgbClr val="35B3F6"/>
                </a:gs>
                <a:gs pos="100000">
                  <a:srgbClr val="2689BC"/>
                </a:gs>
              </a:gsLst>
              <a:lin ang="5400000"/>
            </a:gradFill>
            <a:ln w="9525">
              <a:solidFill>
                <a:srgbClr val="48AFE6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5" name="Нашивка 4"/>
            <p:cNvSpPr/>
            <p:nvPr/>
          </p:nvSpPr>
          <p:spPr>
            <a:xfrm>
              <a:off x="0" y="563860"/>
              <a:ext cx="1121110" cy="4809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anchor="ctr"/>
            <a:lstStyle/>
            <a:p>
              <a:pPr algn="ctr">
                <a:defRPr/>
              </a:pPr>
              <a:r>
                <a:rPr lang="ru-RU" sz="1600" b="1">
                  <a:solidFill>
                    <a:srgbClr val="FFFFFF"/>
                  </a:solidFill>
                  <a:cs typeface="Arial" charset="0"/>
                </a:rPr>
                <a:t>Суть практики</a:t>
              </a:r>
              <a:endParaRPr lang="ru-RU" sz="1400" b="1">
                <a:solidFill>
                  <a:srgbClr val="FFFFFF"/>
                </a:solidFill>
                <a:cs typeface="Arial" charset="0"/>
              </a:endParaRPr>
            </a:p>
          </p:txBody>
        </p:sp>
      </p:grpSp>
      <p:pic>
        <p:nvPicPr>
          <p:cNvPr id="1027" name="Picture 3" descr="D:\Для доступа\24 Логотипы проекта\лого технарики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211960" y="3429000"/>
            <a:ext cx="720080" cy="869616"/>
          </a:xfrm>
          <a:prstGeom prst="rect">
            <a:avLst/>
          </a:prstGeom>
          <a:noFill/>
        </p:spPr>
      </p:pic>
      <p:pic>
        <p:nvPicPr>
          <p:cNvPr id="1028" name="Picture 4" descr="D:\Для доступа\24 Логотипы проекта\Эмблема Домик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645024"/>
            <a:ext cx="716722" cy="720080"/>
          </a:xfrm>
          <a:prstGeom prst="rect">
            <a:avLst/>
          </a:prstGeom>
          <a:noFill/>
        </p:spPr>
      </p:pic>
      <p:pic>
        <p:nvPicPr>
          <p:cNvPr id="1029" name="Picture 5" descr="D:\Для доступа\24 Логотипы проекта\Эмблема Книга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4941168"/>
            <a:ext cx="847886" cy="552029"/>
          </a:xfrm>
          <a:prstGeom prst="rect">
            <a:avLst/>
          </a:prstGeom>
          <a:noFill/>
        </p:spPr>
      </p:pic>
      <p:pic>
        <p:nvPicPr>
          <p:cNvPr id="1026" name="Picture 2" descr="D:\Для доступа\24 Логотипы проекта\Инженеры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797152"/>
            <a:ext cx="795087" cy="6480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-315416"/>
            <a:ext cx="8696325" cy="1143000"/>
          </a:xfrm>
          <a:noFill/>
        </p:spPr>
        <p:txBody>
          <a:bodyPr/>
          <a:lstStyle/>
          <a:p>
            <a:pPr algn="ctr"/>
            <a:r>
              <a:rPr kumimoji="0"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Arial" pitchFamily="34" charset="0"/>
              </a:rPr>
              <a:t>Показатели социально – экономического развития субъекта РФ</a:t>
            </a:r>
          </a:p>
        </p:txBody>
      </p:sp>
      <p:pic>
        <p:nvPicPr>
          <p:cNvPr id="8195" name="Picture 5" descr="DSC007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5229225"/>
            <a:ext cx="1103312" cy="1471613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229200"/>
            <a:ext cx="1079500" cy="143986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198" name="Picture 8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157192"/>
            <a:ext cx="777875" cy="1112837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19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5157192"/>
            <a:ext cx="779462" cy="111283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5373216"/>
            <a:ext cx="782638" cy="111283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201" name="Picture 11" descr="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661248"/>
            <a:ext cx="805469" cy="110708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202" name="Picture 12" descr="0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5301208"/>
            <a:ext cx="798512" cy="10953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204" name="Picture 14" descr="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5517232"/>
            <a:ext cx="842216" cy="119675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20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79388" y="620713"/>
            <a:ext cx="8640762" cy="4248150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kumimoji="0" lang="ru-RU" sz="1200" smtClean="0"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kumimoji="0" lang="ru-RU" sz="1200" smtClean="0">
              <a:cs typeface="Arial" pitchFamily="34" charset="0"/>
            </a:endParaRPr>
          </a:p>
        </p:txBody>
      </p:sp>
      <p:graphicFrame>
        <p:nvGraphicFramePr>
          <p:cNvPr id="20" name="Схема 19"/>
          <p:cNvGraphicFramePr/>
          <p:nvPr/>
        </p:nvGraphicFramePr>
        <p:xfrm>
          <a:off x="179512" y="476672"/>
          <a:ext cx="88204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207" name="Прямоугольник 20"/>
          <p:cNvSpPr>
            <a:spLocks noChangeArrowheads="1"/>
          </p:cNvSpPr>
          <p:nvPr/>
        </p:nvSpPr>
        <p:spPr bwMode="auto">
          <a:xfrm>
            <a:off x="4572000" y="1628775"/>
            <a:ext cx="4572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>
              <a:solidFill>
                <a:schemeClr val="bg2"/>
              </a:solidFill>
            </a:endParaRPr>
          </a:p>
        </p:txBody>
      </p:sp>
      <p:pic>
        <p:nvPicPr>
          <p:cNvPr id="8197" name="Picture 7" descr="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8144" y="5445224"/>
            <a:ext cx="785813" cy="1112837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203" name="Picture 13" descr="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88224" y="5733256"/>
            <a:ext cx="754062" cy="100330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335962" cy="490537"/>
          </a:xfrm>
        </p:spPr>
        <p:txBody>
          <a:bodyPr>
            <a:noAutofit/>
          </a:bodyPr>
          <a:lstStyle/>
          <a:p>
            <a:pPr algn="ctr"/>
            <a:r>
              <a:rPr kumimoji="0"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Принципиальные подходы избранные  при разработке и внедрении практики 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713788" cy="23336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Tx/>
            </a:pPr>
            <a:endParaRPr kumimoji="0" lang="ru-RU" sz="2000" dirty="0" smtClean="0">
              <a:cs typeface="Arial" pitchFamily="34" charset="0"/>
            </a:endParaRPr>
          </a:p>
          <a:p>
            <a:endParaRPr lang="ru-RU" sz="2000" dirty="0" smtClean="0"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</a:pPr>
            <a:endParaRPr kumimoji="0" lang="ru-RU" sz="2000" dirty="0" smtClean="0">
              <a:cs typeface="Arial" pitchFamily="34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899592" y="3140968"/>
          <a:ext cx="320384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Схема 19"/>
          <p:cNvGraphicFramePr/>
          <p:nvPr/>
        </p:nvGraphicFramePr>
        <p:xfrm>
          <a:off x="1043608" y="332656"/>
          <a:ext cx="741682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1547664" y="476672"/>
            <a:ext cx="2016224" cy="1584176"/>
            <a:chOff x="60402" y="1178326"/>
            <a:chExt cx="511498" cy="395996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0402" y="1178326"/>
              <a:ext cx="511498" cy="395996"/>
            </a:xfrm>
            <a:prstGeom prst="roundRect">
              <a:avLst>
                <a:gd name="adj" fmla="val 10000"/>
              </a:avLst>
            </a:prstGeom>
            <a:blipFill rotWithShape="0">
              <a:blip r:embed="rId1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72053" y="1189833"/>
              <a:ext cx="488197" cy="3729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3815" tIns="29210" rIns="43815" bIns="2921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300"/>
            </a:p>
          </p:txBody>
        </p:sp>
      </p:grpSp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6444208" y="404664"/>
            <a:ext cx="2376165" cy="1584449"/>
            <a:chOff x="351424" y="861154"/>
            <a:chExt cx="888703" cy="810916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51424" y="861154"/>
              <a:ext cx="888703" cy="810916"/>
            </a:xfrm>
            <a:prstGeom prst="roundRect">
              <a:avLst>
                <a:gd name="adj" fmla="val 10000"/>
              </a:avLst>
            </a:prstGeom>
            <a:blipFill rotWithShape="0">
              <a:blip r:embed="rId1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375216" y="884673"/>
              <a:ext cx="841119" cy="7638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195" tIns="24130" rIns="36195" bIns="24130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 dirty="0"/>
            </a:p>
          </p:txBody>
        </p:sp>
      </p:grpSp>
      <p:grpSp>
        <p:nvGrpSpPr>
          <p:cNvPr id="4" name="Группа 27"/>
          <p:cNvGrpSpPr>
            <a:grpSpLocks/>
          </p:cNvGrpSpPr>
          <p:nvPr/>
        </p:nvGrpSpPr>
        <p:grpSpPr bwMode="auto">
          <a:xfrm>
            <a:off x="251520" y="2132856"/>
            <a:ext cx="1872208" cy="1512168"/>
            <a:chOff x="525032" y="2522124"/>
            <a:chExt cx="503158" cy="31447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525032" y="2522124"/>
              <a:ext cx="503158" cy="314474"/>
            </a:xfrm>
            <a:prstGeom prst="roundRect">
              <a:avLst>
                <a:gd name="adj" fmla="val 10000"/>
              </a:avLst>
            </a:prstGeom>
            <a:blipFill rotWithShape="0">
              <a:blip r:embed="rId14" cstate="print"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534358" y="2531505"/>
              <a:ext cx="484506" cy="29571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4290" tIns="22860" rIns="3429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/>
            </a:p>
          </p:txBody>
        </p:sp>
      </p:grpSp>
      <p:grpSp>
        <p:nvGrpSpPr>
          <p:cNvPr id="5" name="Группа 30"/>
          <p:cNvGrpSpPr>
            <a:grpSpLocks/>
          </p:cNvGrpSpPr>
          <p:nvPr/>
        </p:nvGrpSpPr>
        <p:grpSpPr bwMode="auto">
          <a:xfrm>
            <a:off x="3491880" y="5373216"/>
            <a:ext cx="1655068" cy="1367730"/>
            <a:chOff x="352950" y="3621310"/>
            <a:chExt cx="628948" cy="314474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52950" y="3621310"/>
              <a:ext cx="628948" cy="314474"/>
            </a:xfrm>
            <a:prstGeom prst="roundRect">
              <a:avLst>
                <a:gd name="adj" fmla="val 10000"/>
              </a:avLst>
            </a:prstGeom>
            <a:blipFill rotWithShape="0">
              <a:blip r:embed="rId15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362199" y="3630657"/>
              <a:ext cx="610450" cy="2957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6670" tIns="17780" rIns="26670" bIns="1778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/>
            </a:p>
          </p:txBody>
        </p:sp>
      </p:grpSp>
      <p:grpSp>
        <p:nvGrpSpPr>
          <p:cNvPr id="6" name="Группа 33"/>
          <p:cNvGrpSpPr>
            <a:grpSpLocks/>
          </p:cNvGrpSpPr>
          <p:nvPr/>
        </p:nvGrpSpPr>
        <p:grpSpPr bwMode="auto">
          <a:xfrm>
            <a:off x="6732240" y="4725144"/>
            <a:ext cx="2160240" cy="1872208"/>
            <a:chOff x="786358" y="1930994"/>
            <a:chExt cx="628948" cy="314474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786358" y="1930994"/>
              <a:ext cx="628948" cy="314474"/>
            </a:xfrm>
            <a:prstGeom prst="roundRect">
              <a:avLst>
                <a:gd name="adj" fmla="val 10000"/>
              </a:avLst>
            </a:prstGeom>
            <a:blipFill rotWithShape="0">
              <a:blip r:embed="rId16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795691" y="1940300"/>
              <a:ext cx="610282" cy="295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6670" tIns="17780" rIns="26670" bIns="1778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/>
            </a:p>
          </p:txBody>
        </p:sp>
      </p:grpSp>
      <p:grpSp>
        <p:nvGrpSpPr>
          <p:cNvPr id="7" name="Группа 36"/>
          <p:cNvGrpSpPr>
            <a:grpSpLocks/>
          </p:cNvGrpSpPr>
          <p:nvPr/>
        </p:nvGrpSpPr>
        <p:grpSpPr bwMode="auto">
          <a:xfrm>
            <a:off x="6804248" y="2420888"/>
            <a:ext cx="2076574" cy="1512168"/>
            <a:chOff x="0" y="1734362"/>
            <a:chExt cx="1415479" cy="707739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734362"/>
              <a:ext cx="1415479" cy="707739"/>
            </a:xfrm>
            <a:prstGeom prst="roundRect">
              <a:avLst>
                <a:gd name="adj" fmla="val 10000"/>
              </a:avLst>
            </a:prstGeom>
            <a:blipFill rotWithShape="0">
              <a:blip r:embed="rId17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20532" y="1755280"/>
              <a:ext cx="1374416" cy="6659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 dirty="0"/>
            </a:p>
          </p:txBody>
        </p:sp>
      </p:grpSp>
      <p:pic>
        <p:nvPicPr>
          <p:cNvPr id="1026" name="Picture 2" descr="D:\Для доступа\сочи\фото дети\7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5434218"/>
            <a:ext cx="2376264" cy="1423782"/>
          </a:xfrm>
          <a:prstGeom prst="roundRect">
            <a:avLst/>
          </a:prstGeom>
          <a:noFill/>
          <a:ln w="19050" cmpd="sng">
            <a:solidFill>
              <a:schemeClr val="bg1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9" y="333375"/>
            <a:ext cx="8424935" cy="706438"/>
          </a:xfrm>
        </p:spPr>
        <p:txBody>
          <a:bodyPr/>
          <a:lstStyle/>
          <a:p>
            <a:pPr algn="ctr"/>
            <a:r>
              <a:rPr kumimoji="0"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Последовательность действий органов государственной власти </a:t>
            </a:r>
            <a:br>
              <a:rPr kumimoji="0"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kumimoji="0"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субъекта РФ и других участников практики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39552" y="1196752"/>
            <a:ext cx="8904312" cy="5504160"/>
            <a:chOff x="539552" y="1196752"/>
            <a:chExt cx="8904312" cy="550416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39552" y="1196752"/>
              <a:ext cx="8904312" cy="5504160"/>
            </a:xfrm>
            <a:prstGeom prst="rect">
              <a:avLst/>
            </a:prstGeom>
            <a:noFill/>
          </p:spPr>
        </p:sp>
        <p:sp>
          <p:nvSpPr>
            <p:cNvPr id="12" name="Прямоугольник 11"/>
            <p:cNvSpPr/>
            <p:nvPr/>
          </p:nvSpPr>
          <p:spPr>
            <a:xfrm rot="5400000">
              <a:off x="1129006" y="2118828"/>
              <a:ext cx="1440015" cy="173738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1459026" y="1197973"/>
              <a:ext cx="1930427" cy="1158256"/>
            </a:xfrm>
            <a:custGeom>
              <a:avLst/>
              <a:gdLst>
                <a:gd name="connsiteX0" fmla="*/ 0 w 1930427"/>
                <a:gd name="connsiteY0" fmla="*/ 115826 h 1158256"/>
                <a:gd name="connsiteX1" fmla="*/ 33925 w 1930427"/>
                <a:gd name="connsiteY1" fmla="*/ 33925 h 1158256"/>
                <a:gd name="connsiteX2" fmla="*/ 115826 w 1930427"/>
                <a:gd name="connsiteY2" fmla="*/ 0 h 1158256"/>
                <a:gd name="connsiteX3" fmla="*/ 1814601 w 1930427"/>
                <a:gd name="connsiteY3" fmla="*/ 0 h 1158256"/>
                <a:gd name="connsiteX4" fmla="*/ 1896502 w 1930427"/>
                <a:gd name="connsiteY4" fmla="*/ 33925 h 1158256"/>
                <a:gd name="connsiteX5" fmla="*/ 1930427 w 1930427"/>
                <a:gd name="connsiteY5" fmla="*/ 115826 h 1158256"/>
                <a:gd name="connsiteX6" fmla="*/ 1930427 w 1930427"/>
                <a:gd name="connsiteY6" fmla="*/ 1042430 h 1158256"/>
                <a:gd name="connsiteX7" fmla="*/ 1896502 w 1930427"/>
                <a:gd name="connsiteY7" fmla="*/ 1124331 h 1158256"/>
                <a:gd name="connsiteX8" fmla="*/ 1814601 w 1930427"/>
                <a:gd name="connsiteY8" fmla="*/ 1158256 h 1158256"/>
                <a:gd name="connsiteX9" fmla="*/ 115826 w 1930427"/>
                <a:gd name="connsiteY9" fmla="*/ 1158256 h 1158256"/>
                <a:gd name="connsiteX10" fmla="*/ 33925 w 1930427"/>
                <a:gd name="connsiteY10" fmla="*/ 1124331 h 1158256"/>
                <a:gd name="connsiteX11" fmla="*/ 0 w 1930427"/>
                <a:gd name="connsiteY11" fmla="*/ 1042430 h 1158256"/>
                <a:gd name="connsiteX12" fmla="*/ 0 w 1930427"/>
                <a:gd name="connsiteY12" fmla="*/ 115826 h 115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0427" h="1158256">
                  <a:moveTo>
                    <a:pt x="0" y="115826"/>
                  </a:moveTo>
                  <a:cubicBezTo>
                    <a:pt x="0" y="85107"/>
                    <a:pt x="12203" y="55646"/>
                    <a:pt x="33925" y="33925"/>
                  </a:cubicBezTo>
                  <a:cubicBezTo>
                    <a:pt x="55647" y="12203"/>
                    <a:pt x="85107" y="0"/>
                    <a:pt x="115826" y="0"/>
                  </a:cubicBezTo>
                  <a:lnTo>
                    <a:pt x="1814601" y="0"/>
                  </a:lnTo>
                  <a:cubicBezTo>
                    <a:pt x="1845320" y="0"/>
                    <a:pt x="1874781" y="12203"/>
                    <a:pt x="1896502" y="33925"/>
                  </a:cubicBezTo>
                  <a:cubicBezTo>
                    <a:pt x="1918224" y="55647"/>
                    <a:pt x="1930427" y="85107"/>
                    <a:pt x="1930427" y="115826"/>
                  </a:cubicBezTo>
                  <a:lnTo>
                    <a:pt x="1930427" y="1042430"/>
                  </a:lnTo>
                  <a:cubicBezTo>
                    <a:pt x="1930427" y="1073149"/>
                    <a:pt x="1918224" y="1102610"/>
                    <a:pt x="1896502" y="1124331"/>
                  </a:cubicBezTo>
                  <a:cubicBezTo>
                    <a:pt x="1874780" y="1146053"/>
                    <a:pt x="1845320" y="1158256"/>
                    <a:pt x="1814601" y="1158256"/>
                  </a:cubicBezTo>
                  <a:lnTo>
                    <a:pt x="115826" y="1158256"/>
                  </a:lnTo>
                  <a:cubicBezTo>
                    <a:pt x="85107" y="1158256"/>
                    <a:pt x="55646" y="1146053"/>
                    <a:pt x="33925" y="1124331"/>
                  </a:cubicBezTo>
                  <a:cubicBezTo>
                    <a:pt x="12203" y="1102609"/>
                    <a:pt x="0" y="1073149"/>
                    <a:pt x="0" y="1042430"/>
                  </a:cubicBezTo>
                  <a:lnTo>
                    <a:pt x="0" y="1158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504" tIns="102504" rIns="102504" bIns="102504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kern="1200" dirty="0" smtClean="0"/>
                <a:t>Выявление проблемы</a:t>
              </a:r>
              <a:r>
                <a:rPr kumimoji="0" lang="ru-RU" sz="1800" kern="1200" dirty="0" smtClean="0"/>
                <a:t> </a:t>
              </a:r>
            </a:p>
            <a:p>
              <a:pPr lvl="0" algn="ctr" defTabSz="1289050">
                <a:spcBef>
                  <a:spcPct val="0"/>
                </a:spcBef>
                <a:spcAft>
                  <a:spcPct val="35000"/>
                </a:spcAft>
              </a:pPr>
              <a:endParaRPr lang="ru-RU" kern="12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 rot="5400000">
              <a:off x="1129006" y="3566648"/>
              <a:ext cx="1440015" cy="173738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1459026" y="2645793"/>
              <a:ext cx="1930427" cy="1158256"/>
            </a:xfrm>
            <a:custGeom>
              <a:avLst/>
              <a:gdLst>
                <a:gd name="connsiteX0" fmla="*/ 0 w 1930427"/>
                <a:gd name="connsiteY0" fmla="*/ 115826 h 1158256"/>
                <a:gd name="connsiteX1" fmla="*/ 33925 w 1930427"/>
                <a:gd name="connsiteY1" fmla="*/ 33925 h 1158256"/>
                <a:gd name="connsiteX2" fmla="*/ 115826 w 1930427"/>
                <a:gd name="connsiteY2" fmla="*/ 0 h 1158256"/>
                <a:gd name="connsiteX3" fmla="*/ 1814601 w 1930427"/>
                <a:gd name="connsiteY3" fmla="*/ 0 h 1158256"/>
                <a:gd name="connsiteX4" fmla="*/ 1896502 w 1930427"/>
                <a:gd name="connsiteY4" fmla="*/ 33925 h 1158256"/>
                <a:gd name="connsiteX5" fmla="*/ 1930427 w 1930427"/>
                <a:gd name="connsiteY5" fmla="*/ 115826 h 1158256"/>
                <a:gd name="connsiteX6" fmla="*/ 1930427 w 1930427"/>
                <a:gd name="connsiteY6" fmla="*/ 1042430 h 1158256"/>
                <a:gd name="connsiteX7" fmla="*/ 1896502 w 1930427"/>
                <a:gd name="connsiteY7" fmla="*/ 1124331 h 1158256"/>
                <a:gd name="connsiteX8" fmla="*/ 1814601 w 1930427"/>
                <a:gd name="connsiteY8" fmla="*/ 1158256 h 1158256"/>
                <a:gd name="connsiteX9" fmla="*/ 115826 w 1930427"/>
                <a:gd name="connsiteY9" fmla="*/ 1158256 h 1158256"/>
                <a:gd name="connsiteX10" fmla="*/ 33925 w 1930427"/>
                <a:gd name="connsiteY10" fmla="*/ 1124331 h 1158256"/>
                <a:gd name="connsiteX11" fmla="*/ 0 w 1930427"/>
                <a:gd name="connsiteY11" fmla="*/ 1042430 h 1158256"/>
                <a:gd name="connsiteX12" fmla="*/ 0 w 1930427"/>
                <a:gd name="connsiteY12" fmla="*/ 115826 h 115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0427" h="1158256">
                  <a:moveTo>
                    <a:pt x="0" y="115826"/>
                  </a:moveTo>
                  <a:cubicBezTo>
                    <a:pt x="0" y="85107"/>
                    <a:pt x="12203" y="55646"/>
                    <a:pt x="33925" y="33925"/>
                  </a:cubicBezTo>
                  <a:cubicBezTo>
                    <a:pt x="55647" y="12203"/>
                    <a:pt x="85107" y="0"/>
                    <a:pt x="115826" y="0"/>
                  </a:cubicBezTo>
                  <a:lnTo>
                    <a:pt x="1814601" y="0"/>
                  </a:lnTo>
                  <a:cubicBezTo>
                    <a:pt x="1845320" y="0"/>
                    <a:pt x="1874781" y="12203"/>
                    <a:pt x="1896502" y="33925"/>
                  </a:cubicBezTo>
                  <a:cubicBezTo>
                    <a:pt x="1918224" y="55647"/>
                    <a:pt x="1930427" y="85107"/>
                    <a:pt x="1930427" y="115826"/>
                  </a:cubicBezTo>
                  <a:lnTo>
                    <a:pt x="1930427" y="1042430"/>
                  </a:lnTo>
                  <a:cubicBezTo>
                    <a:pt x="1930427" y="1073149"/>
                    <a:pt x="1918224" y="1102610"/>
                    <a:pt x="1896502" y="1124331"/>
                  </a:cubicBezTo>
                  <a:cubicBezTo>
                    <a:pt x="1874780" y="1146053"/>
                    <a:pt x="1845320" y="1158256"/>
                    <a:pt x="1814601" y="1158256"/>
                  </a:cubicBezTo>
                  <a:lnTo>
                    <a:pt x="115826" y="1158256"/>
                  </a:lnTo>
                  <a:cubicBezTo>
                    <a:pt x="85107" y="1158256"/>
                    <a:pt x="55646" y="1146053"/>
                    <a:pt x="33925" y="1124331"/>
                  </a:cubicBezTo>
                  <a:cubicBezTo>
                    <a:pt x="12203" y="1102609"/>
                    <a:pt x="0" y="1073149"/>
                    <a:pt x="0" y="1042430"/>
                  </a:cubicBezTo>
                  <a:lnTo>
                    <a:pt x="0" y="1158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834" tIns="75834" rIns="75834" bIns="75834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kern="1200" dirty="0" smtClean="0"/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kern="1200" dirty="0" smtClean="0"/>
                <a:t>Нормативно правовое обеспечение реализации практики </a:t>
              </a:r>
            </a:p>
            <a:p>
              <a:pPr lvl="0" algn="ctr" defTabSz="1289050">
                <a:spcBef>
                  <a:spcPct val="0"/>
                </a:spcBef>
                <a:spcAft>
                  <a:spcPct val="35000"/>
                </a:spcAft>
              </a:pPr>
              <a:endParaRPr lang="ru-RU" kern="12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rot="5400000">
              <a:off x="1129006" y="5014469"/>
              <a:ext cx="1440015" cy="173738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1459026" y="4093614"/>
              <a:ext cx="1930427" cy="1158256"/>
            </a:xfrm>
            <a:custGeom>
              <a:avLst/>
              <a:gdLst>
                <a:gd name="connsiteX0" fmla="*/ 0 w 1930427"/>
                <a:gd name="connsiteY0" fmla="*/ 115826 h 1158256"/>
                <a:gd name="connsiteX1" fmla="*/ 33925 w 1930427"/>
                <a:gd name="connsiteY1" fmla="*/ 33925 h 1158256"/>
                <a:gd name="connsiteX2" fmla="*/ 115826 w 1930427"/>
                <a:gd name="connsiteY2" fmla="*/ 0 h 1158256"/>
                <a:gd name="connsiteX3" fmla="*/ 1814601 w 1930427"/>
                <a:gd name="connsiteY3" fmla="*/ 0 h 1158256"/>
                <a:gd name="connsiteX4" fmla="*/ 1896502 w 1930427"/>
                <a:gd name="connsiteY4" fmla="*/ 33925 h 1158256"/>
                <a:gd name="connsiteX5" fmla="*/ 1930427 w 1930427"/>
                <a:gd name="connsiteY5" fmla="*/ 115826 h 1158256"/>
                <a:gd name="connsiteX6" fmla="*/ 1930427 w 1930427"/>
                <a:gd name="connsiteY6" fmla="*/ 1042430 h 1158256"/>
                <a:gd name="connsiteX7" fmla="*/ 1896502 w 1930427"/>
                <a:gd name="connsiteY7" fmla="*/ 1124331 h 1158256"/>
                <a:gd name="connsiteX8" fmla="*/ 1814601 w 1930427"/>
                <a:gd name="connsiteY8" fmla="*/ 1158256 h 1158256"/>
                <a:gd name="connsiteX9" fmla="*/ 115826 w 1930427"/>
                <a:gd name="connsiteY9" fmla="*/ 1158256 h 1158256"/>
                <a:gd name="connsiteX10" fmla="*/ 33925 w 1930427"/>
                <a:gd name="connsiteY10" fmla="*/ 1124331 h 1158256"/>
                <a:gd name="connsiteX11" fmla="*/ 0 w 1930427"/>
                <a:gd name="connsiteY11" fmla="*/ 1042430 h 1158256"/>
                <a:gd name="connsiteX12" fmla="*/ 0 w 1930427"/>
                <a:gd name="connsiteY12" fmla="*/ 115826 h 115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0427" h="1158256">
                  <a:moveTo>
                    <a:pt x="0" y="115826"/>
                  </a:moveTo>
                  <a:cubicBezTo>
                    <a:pt x="0" y="85107"/>
                    <a:pt x="12203" y="55646"/>
                    <a:pt x="33925" y="33925"/>
                  </a:cubicBezTo>
                  <a:cubicBezTo>
                    <a:pt x="55647" y="12203"/>
                    <a:pt x="85107" y="0"/>
                    <a:pt x="115826" y="0"/>
                  </a:cubicBezTo>
                  <a:lnTo>
                    <a:pt x="1814601" y="0"/>
                  </a:lnTo>
                  <a:cubicBezTo>
                    <a:pt x="1845320" y="0"/>
                    <a:pt x="1874781" y="12203"/>
                    <a:pt x="1896502" y="33925"/>
                  </a:cubicBezTo>
                  <a:cubicBezTo>
                    <a:pt x="1918224" y="55647"/>
                    <a:pt x="1930427" y="85107"/>
                    <a:pt x="1930427" y="115826"/>
                  </a:cubicBezTo>
                  <a:lnTo>
                    <a:pt x="1930427" y="1042430"/>
                  </a:lnTo>
                  <a:cubicBezTo>
                    <a:pt x="1930427" y="1073149"/>
                    <a:pt x="1918224" y="1102610"/>
                    <a:pt x="1896502" y="1124331"/>
                  </a:cubicBezTo>
                  <a:cubicBezTo>
                    <a:pt x="1874780" y="1146053"/>
                    <a:pt x="1845320" y="1158256"/>
                    <a:pt x="1814601" y="1158256"/>
                  </a:cubicBezTo>
                  <a:lnTo>
                    <a:pt x="115826" y="1158256"/>
                  </a:lnTo>
                  <a:cubicBezTo>
                    <a:pt x="85107" y="1158256"/>
                    <a:pt x="55646" y="1146053"/>
                    <a:pt x="33925" y="1124331"/>
                  </a:cubicBezTo>
                  <a:cubicBezTo>
                    <a:pt x="12203" y="1102609"/>
                    <a:pt x="0" y="1073149"/>
                    <a:pt x="0" y="1042430"/>
                  </a:cubicBezTo>
                  <a:lnTo>
                    <a:pt x="0" y="1158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834" tIns="75834" rIns="75834" bIns="75834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kern="1200" dirty="0" smtClean="0"/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kern="1200" dirty="0" smtClean="0"/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kern="1200" dirty="0" smtClean="0"/>
                <a:t>Создание Организационного комитета по реализации практики  </a:t>
              </a:r>
            </a:p>
            <a:p>
              <a:pPr lvl="0" algn="ctr" defTabSz="1289050">
                <a:spcBef>
                  <a:spcPct val="0"/>
                </a:spcBef>
                <a:spcAft>
                  <a:spcPct val="35000"/>
                </a:spcAft>
              </a:pPr>
              <a:endParaRPr lang="ru-RU" kern="12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52916" y="5738379"/>
              <a:ext cx="2559663" cy="173738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1459026" y="5541434"/>
              <a:ext cx="1930427" cy="1158256"/>
            </a:xfrm>
            <a:custGeom>
              <a:avLst/>
              <a:gdLst>
                <a:gd name="connsiteX0" fmla="*/ 0 w 1930427"/>
                <a:gd name="connsiteY0" fmla="*/ 115826 h 1158256"/>
                <a:gd name="connsiteX1" fmla="*/ 33925 w 1930427"/>
                <a:gd name="connsiteY1" fmla="*/ 33925 h 1158256"/>
                <a:gd name="connsiteX2" fmla="*/ 115826 w 1930427"/>
                <a:gd name="connsiteY2" fmla="*/ 0 h 1158256"/>
                <a:gd name="connsiteX3" fmla="*/ 1814601 w 1930427"/>
                <a:gd name="connsiteY3" fmla="*/ 0 h 1158256"/>
                <a:gd name="connsiteX4" fmla="*/ 1896502 w 1930427"/>
                <a:gd name="connsiteY4" fmla="*/ 33925 h 1158256"/>
                <a:gd name="connsiteX5" fmla="*/ 1930427 w 1930427"/>
                <a:gd name="connsiteY5" fmla="*/ 115826 h 1158256"/>
                <a:gd name="connsiteX6" fmla="*/ 1930427 w 1930427"/>
                <a:gd name="connsiteY6" fmla="*/ 1042430 h 1158256"/>
                <a:gd name="connsiteX7" fmla="*/ 1896502 w 1930427"/>
                <a:gd name="connsiteY7" fmla="*/ 1124331 h 1158256"/>
                <a:gd name="connsiteX8" fmla="*/ 1814601 w 1930427"/>
                <a:gd name="connsiteY8" fmla="*/ 1158256 h 1158256"/>
                <a:gd name="connsiteX9" fmla="*/ 115826 w 1930427"/>
                <a:gd name="connsiteY9" fmla="*/ 1158256 h 1158256"/>
                <a:gd name="connsiteX10" fmla="*/ 33925 w 1930427"/>
                <a:gd name="connsiteY10" fmla="*/ 1124331 h 1158256"/>
                <a:gd name="connsiteX11" fmla="*/ 0 w 1930427"/>
                <a:gd name="connsiteY11" fmla="*/ 1042430 h 1158256"/>
                <a:gd name="connsiteX12" fmla="*/ 0 w 1930427"/>
                <a:gd name="connsiteY12" fmla="*/ 115826 h 115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0427" h="1158256">
                  <a:moveTo>
                    <a:pt x="0" y="115826"/>
                  </a:moveTo>
                  <a:cubicBezTo>
                    <a:pt x="0" y="85107"/>
                    <a:pt x="12203" y="55646"/>
                    <a:pt x="33925" y="33925"/>
                  </a:cubicBezTo>
                  <a:cubicBezTo>
                    <a:pt x="55647" y="12203"/>
                    <a:pt x="85107" y="0"/>
                    <a:pt x="115826" y="0"/>
                  </a:cubicBezTo>
                  <a:lnTo>
                    <a:pt x="1814601" y="0"/>
                  </a:lnTo>
                  <a:cubicBezTo>
                    <a:pt x="1845320" y="0"/>
                    <a:pt x="1874781" y="12203"/>
                    <a:pt x="1896502" y="33925"/>
                  </a:cubicBezTo>
                  <a:cubicBezTo>
                    <a:pt x="1918224" y="55647"/>
                    <a:pt x="1930427" y="85107"/>
                    <a:pt x="1930427" y="115826"/>
                  </a:cubicBezTo>
                  <a:lnTo>
                    <a:pt x="1930427" y="1042430"/>
                  </a:lnTo>
                  <a:cubicBezTo>
                    <a:pt x="1930427" y="1073149"/>
                    <a:pt x="1918224" y="1102610"/>
                    <a:pt x="1896502" y="1124331"/>
                  </a:cubicBezTo>
                  <a:cubicBezTo>
                    <a:pt x="1874780" y="1146053"/>
                    <a:pt x="1845320" y="1158256"/>
                    <a:pt x="1814601" y="1158256"/>
                  </a:cubicBezTo>
                  <a:lnTo>
                    <a:pt x="115826" y="1158256"/>
                  </a:lnTo>
                  <a:cubicBezTo>
                    <a:pt x="85107" y="1158256"/>
                    <a:pt x="55646" y="1146053"/>
                    <a:pt x="33925" y="1124331"/>
                  </a:cubicBezTo>
                  <a:cubicBezTo>
                    <a:pt x="12203" y="1102609"/>
                    <a:pt x="0" y="1073149"/>
                    <a:pt x="0" y="1042430"/>
                  </a:cubicBezTo>
                  <a:lnTo>
                    <a:pt x="0" y="1158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974" tIns="52974" rIns="52974" bIns="52974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kern="1200" dirty="0" smtClean="0"/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kern="1200" dirty="0" smtClean="0"/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kern="1200" dirty="0" smtClean="0"/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kern="1200" dirty="0" smtClean="0"/>
                <a:t>Соглашение о социальном партнерстве (МКУ «Управление образования администрации г </a:t>
              </a:r>
              <a:r>
                <a:rPr kumimoji="0" lang="ru-RU" sz="1000" kern="1200" dirty="0" err="1" smtClean="0"/>
                <a:t>Снежинска</a:t>
              </a:r>
              <a:r>
                <a:rPr kumimoji="0" lang="ru-RU" sz="1000" kern="1200" dirty="0" smtClean="0"/>
                <a:t>»; ФГУП «РФЯЦ-ВНИИТФ им академика </a:t>
              </a:r>
              <a:r>
                <a:rPr kumimoji="0" lang="ru-RU" sz="1000" kern="1200" dirty="0" err="1" smtClean="0"/>
                <a:t>Е.И.Забабахина</a:t>
              </a:r>
              <a:r>
                <a:rPr kumimoji="0" lang="ru-RU" sz="1000" kern="1200" dirty="0" smtClean="0"/>
                <a:t>; СФТИ НИЯУ «МИФИ», МОУ города</a:t>
              </a:r>
            </a:p>
            <a:p>
              <a:pPr lvl="0" algn="ctr" defTabSz="1289050">
                <a:spcBef>
                  <a:spcPct val="0"/>
                </a:spcBef>
                <a:spcAft>
                  <a:spcPct val="35000"/>
                </a:spcAft>
              </a:pPr>
              <a:endParaRPr lang="ru-RU" kern="12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 rot="16200000">
              <a:off x="3696474" y="5014469"/>
              <a:ext cx="1440015" cy="173738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4026494" y="5541434"/>
              <a:ext cx="1930427" cy="1158256"/>
            </a:xfrm>
            <a:custGeom>
              <a:avLst/>
              <a:gdLst>
                <a:gd name="connsiteX0" fmla="*/ 0 w 1930427"/>
                <a:gd name="connsiteY0" fmla="*/ 115826 h 1158256"/>
                <a:gd name="connsiteX1" fmla="*/ 33925 w 1930427"/>
                <a:gd name="connsiteY1" fmla="*/ 33925 h 1158256"/>
                <a:gd name="connsiteX2" fmla="*/ 115826 w 1930427"/>
                <a:gd name="connsiteY2" fmla="*/ 0 h 1158256"/>
                <a:gd name="connsiteX3" fmla="*/ 1814601 w 1930427"/>
                <a:gd name="connsiteY3" fmla="*/ 0 h 1158256"/>
                <a:gd name="connsiteX4" fmla="*/ 1896502 w 1930427"/>
                <a:gd name="connsiteY4" fmla="*/ 33925 h 1158256"/>
                <a:gd name="connsiteX5" fmla="*/ 1930427 w 1930427"/>
                <a:gd name="connsiteY5" fmla="*/ 115826 h 1158256"/>
                <a:gd name="connsiteX6" fmla="*/ 1930427 w 1930427"/>
                <a:gd name="connsiteY6" fmla="*/ 1042430 h 1158256"/>
                <a:gd name="connsiteX7" fmla="*/ 1896502 w 1930427"/>
                <a:gd name="connsiteY7" fmla="*/ 1124331 h 1158256"/>
                <a:gd name="connsiteX8" fmla="*/ 1814601 w 1930427"/>
                <a:gd name="connsiteY8" fmla="*/ 1158256 h 1158256"/>
                <a:gd name="connsiteX9" fmla="*/ 115826 w 1930427"/>
                <a:gd name="connsiteY9" fmla="*/ 1158256 h 1158256"/>
                <a:gd name="connsiteX10" fmla="*/ 33925 w 1930427"/>
                <a:gd name="connsiteY10" fmla="*/ 1124331 h 1158256"/>
                <a:gd name="connsiteX11" fmla="*/ 0 w 1930427"/>
                <a:gd name="connsiteY11" fmla="*/ 1042430 h 1158256"/>
                <a:gd name="connsiteX12" fmla="*/ 0 w 1930427"/>
                <a:gd name="connsiteY12" fmla="*/ 115826 h 115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0427" h="1158256">
                  <a:moveTo>
                    <a:pt x="0" y="115826"/>
                  </a:moveTo>
                  <a:cubicBezTo>
                    <a:pt x="0" y="85107"/>
                    <a:pt x="12203" y="55646"/>
                    <a:pt x="33925" y="33925"/>
                  </a:cubicBezTo>
                  <a:cubicBezTo>
                    <a:pt x="55647" y="12203"/>
                    <a:pt x="85107" y="0"/>
                    <a:pt x="115826" y="0"/>
                  </a:cubicBezTo>
                  <a:lnTo>
                    <a:pt x="1814601" y="0"/>
                  </a:lnTo>
                  <a:cubicBezTo>
                    <a:pt x="1845320" y="0"/>
                    <a:pt x="1874781" y="12203"/>
                    <a:pt x="1896502" y="33925"/>
                  </a:cubicBezTo>
                  <a:cubicBezTo>
                    <a:pt x="1918224" y="55647"/>
                    <a:pt x="1930427" y="85107"/>
                    <a:pt x="1930427" y="115826"/>
                  </a:cubicBezTo>
                  <a:lnTo>
                    <a:pt x="1930427" y="1042430"/>
                  </a:lnTo>
                  <a:cubicBezTo>
                    <a:pt x="1930427" y="1073149"/>
                    <a:pt x="1918224" y="1102610"/>
                    <a:pt x="1896502" y="1124331"/>
                  </a:cubicBezTo>
                  <a:cubicBezTo>
                    <a:pt x="1874780" y="1146053"/>
                    <a:pt x="1845320" y="1158256"/>
                    <a:pt x="1814601" y="1158256"/>
                  </a:cubicBezTo>
                  <a:lnTo>
                    <a:pt x="115826" y="1158256"/>
                  </a:lnTo>
                  <a:cubicBezTo>
                    <a:pt x="85107" y="1158256"/>
                    <a:pt x="55646" y="1146053"/>
                    <a:pt x="33925" y="1124331"/>
                  </a:cubicBezTo>
                  <a:cubicBezTo>
                    <a:pt x="12203" y="1102609"/>
                    <a:pt x="0" y="1073149"/>
                    <a:pt x="0" y="1042430"/>
                  </a:cubicBezTo>
                  <a:lnTo>
                    <a:pt x="0" y="1158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404" tIns="64404" rIns="64404" bIns="64404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kern="1200" dirty="0" smtClean="0"/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kern="1200" dirty="0" smtClean="0"/>
                <a:t>Определение ресурсов (временные, кадровые, финансовые, материально-технические, административные)</a:t>
              </a:r>
            </a:p>
            <a:p>
              <a:pPr lvl="0" algn="ctr" defTabSz="1289050">
                <a:spcBef>
                  <a:spcPct val="0"/>
                </a:spcBef>
                <a:spcAft>
                  <a:spcPct val="35000"/>
                </a:spcAft>
              </a:pPr>
              <a:endParaRPr lang="ru-RU" kern="1200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 rot="16200000">
              <a:off x="3696474" y="3566648"/>
              <a:ext cx="1440015" cy="173738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4026494" y="4093614"/>
              <a:ext cx="1930427" cy="1158256"/>
            </a:xfrm>
            <a:custGeom>
              <a:avLst/>
              <a:gdLst>
                <a:gd name="connsiteX0" fmla="*/ 0 w 1930427"/>
                <a:gd name="connsiteY0" fmla="*/ 115826 h 1158256"/>
                <a:gd name="connsiteX1" fmla="*/ 33925 w 1930427"/>
                <a:gd name="connsiteY1" fmla="*/ 33925 h 1158256"/>
                <a:gd name="connsiteX2" fmla="*/ 115826 w 1930427"/>
                <a:gd name="connsiteY2" fmla="*/ 0 h 1158256"/>
                <a:gd name="connsiteX3" fmla="*/ 1814601 w 1930427"/>
                <a:gd name="connsiteY3" fmla="*/ 0 h 1158256"/>
                <a:gd name="connsiteX4" fmla="*/ 1896502 w 1930427"/>
                <a:gd name="connsiteY4" fmla="*/ 33925 h 1158256"/>
                <a:gd name="connsiteX5" fmla="*/ 1930427 w 1930427"/>
                <a:gd name="connsiteY5" fmla="*/ 115826 h 1158256"/>
                <a:gd name="connsiteX6" fmla="*/ 1930427 w 1930427"/>
                <a:gd name="connsiteY6" fmla="*/ 1042430 h 1158256"/>
                <a:gd name="connsiteX7" fmla="*/ 1896502 w 1930427"/>
                <a:gd name="connsiteY7" fmla="*/ 1124331 h 1158256"/>
                <a:gd name="connsiteX8" fmla="*/ 1814601 w 1930427"/>
                <a:gd name="connsiteY8" fmla="*/ 1158256 h 1158256"/>
                <a:gd name="connsiteX9" fmla="*/ 115826 w 1930427"/>
                <a:gd name="connsiteY9" fmla="*/ 1158256 h 1158256"/>
                <a:gd name="connsiteX10" fmla="*/ 33925 w 1930427"/>
                <a:gd name="connsiteY10" fmla="*/ 1124331 h 1158256"/>
                <a:gd name="connsiteX11" fmla="*/ 0 w 1930427"/>
                <a:gd name="connsiteY11" fmla="*/ 1042430 h 1158256"/>
                <a:gd name="connsiteX12" fmla="*/ 0 w 1930427"/>
                <a:gd name="connsiteY12" fmla="*/ 115826 h 115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0427" h="1158256">
                  <a:moveTo>
                    <a:pt x="0" y="115826"/>
                  </a:moveTo>
                  <a:cubicBezTo>
                    <a:pt x="0" y="85107"/>
                    <a:pt x="12203" y="55646"/>
                    <a:pt x="33925" y="33925"/>
                  </a:cubicBezTo>
                  <a:cubicBezTo>
                    <a:pt x="55647" y="12203"/>
                    <a:pt x="85107" y="0"/>
                    <a:pt x="115826" y="0"/>
                  </a:cubicBezTo>
                  <a:lnTo>
                    <a:pt x="1814601" y="0"/>
                  </a:lnTo>
                  <a:cubicBezTo>
                    <a:pt x="1845320" y="0"/>
                    <a:pt x="1874781" y="12203"/>
                    <a:pt x="1896502" y="33925"/>
                  </a:cubicBezTo>
                  <a:cubicBezTo>
                    <a:pt x="1918224" y="55647"/>
                    <a:pt x="1930427" y="85107"/>
                    <a:pt x="1930427" y="115826"/>
                  </a:cubicBezTo>
                  <a:lnTo>
                    <a:pt x="1930427" y="1042430"/>
                  </a:lnTo>
                  <a:cubicBezTo>
                    <a:pt x="1930427" y="1073149"/>
                    <a:pt x="1918224" y="1102610"/>
                    <a:pt x="1896502" y="1124331"/>
                  </a:cubicBezTo>
                  <a:cubicBezTo>
                    <a:pt x="1874780" y="1146053"/>
                    <a:pt x="1845320" y="1158256"/>
                    <a:pt x="1814601" y="1158256"/>
                  </a:cubicBezTo>
                  <a:lnTo>
                    <a:pt x="115826" y="1158256"/>
                  </a:lnTo>
                  <a:cubicBezTo>
                    <a:pt x="85107" y="1158256"/>
                    <a:pt x="55646" y="1146053"/>
                    <a:pt x="33925" y="1124331"/>
                  </a:cubicBezTo>
                  <a:cubicBezTo>
                    <a:pt x="12203" y="1102609"/>
                    <a:pt x="0" y="1073149"/>
                    <a:pt x="0" y="1042430"/>
                  </a:cubicBezTo>
                  <a:lnTo>
                    <a:pt x="0" y="1158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594" tIns="60594" rIns="60594" bIns="60594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00" kern="1200" dirty="0" smtClean="0"/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kern="1200" dirty="0" smtClean="0"/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kern="1200" dirty="0" smtClean="0"/>
                <a:t>Прогнозирование результатов и последствий </a:t>
              </a:r>
              <a:r>
                <a:rPr kumimoji="0" lang="ru-RU" sz="1100" b="1" kern="1200" dirty="0" smtClean="0"/>
                <a:t>(ожидаемые результаты, риски реализации, перспектива дальнейшего развития практики</a:t>
              </a:r>
              <a:r>
                <a:rPr kumimoji="0" lang="ru-RU" sz="1100" kern="1200" dirty="0" smtClean="0"/>
                <a:t>)</a:t>
              </a:r>
            </a:p>
            <a:p>
              <a:pPr lvl="0" algn="ctr" defTabSz="1289050">
                <a:spcBef>
                  <a:spcPct val="0"/>
                </a:spcBef>
                <a:spcAft>
                  <a:spcPct val="35000"/>
                </a:spcAft>
              </a:pPr>
              <a:endParaRPr lang="ru-RU" kern="1200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 rot="16200000">
              <a:off x="3696474" y="2118828"/>
              <a:ext cx="1440015" cy="173738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олилиния 24"/>
            <p:cNvSpPr/>
            <p:nvPr/>
          </p:nvSpPr>
          <p:spPr>
            <a:xfrm>
              <a:off x="4026494" y="2645793"/>
              <a:ext cx="1930427" cy="1158256"/>
            </a:xfrm>
            <a:custGeom>
              <a:avLst/>
              <a:gdLst>
                <a:gd name="connsiteX0" fmla="*/ 0 w 1930427"/>
                <a:gd name="connsiteY0" fmla="*/ 115826 h 1158256"/>
                <a:gd name="connsiteX1" fmla="*/ 33925 w 1930427"/>
                <a:gd name="connsiteY1" fmla="*/ 33925 h 1158256"/>
                <a:gd name="connsiteX2" fmla="*/ 115826 w 1930427"/>
                <a:gd name="connsiteY2" fmla="*/ 0 h 1158256"/>
                <a:gd name="connsiteX3" fmla="*/ 1814601 w 1930427"/>
                <a:gd name="connsiteY3" fmla="*/ 0 h 1158256"/>
                <a:gd name="connsiteX4" fmla="*/ 1896502 w 1930427"/>
                <a:gd name="connsiteY4" fmla="*/ 33925 h 1158256"/>
                <a:gd name="connsiteX5" fmla="*/ 1930427 w 1930427"/>
                <a:gd name="connsiteY5" fmla="*/ 115826 h 1158256"/>
                <a:gd name="connsiteX6" fmla="*/ 1930427 w 1930427"/>
                <a:gd name="connsiteY6" fmla="*/ 1042430 h 1158256"/>
                <a:gd name="connsiteX7" fmla="*/ 1896502 w 1930427"/>
                <a:gd name="connsiteY7" fmla="*/ 1124331 h 1158256"/>
                <a:gd name="connsiteX8" fmla="*/ 1814601 w 1930427"/>
                <a:gd name="connsiteY8" fmla="*/ 1158256 h 1158256"/>
                <a:gd name="connsiteX9" fmla="*/ 115826 w 1930427"/>
                <a:gd name="connsiteY9" fmla="*/ 1158256 h 1158256"/>
                <a:gd name="connsiteX10" fmla="*/ 33925 w 1930427"/>
                <a:gd name="connsiteY10" fmla="*/ 1124331 h 1158256"/>
                <a:gd name="connsiteX11" fmla="*/ 0 w 1930427"/>
                <a:gd name="connsiteY11" fmla="*/ 1042430 h 1158256"/>
                <a:gd name="connsiteX12" fmla="*/ 0 w 1930427"/>
                <a:gd name="connsiteY12" fmla="*/ 115826 h 115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0427" h="1158256">
                  <a:moveTo>
                    <a:pt x="0" y="115826"/>
                  </a:moveTo>
                  <a:cubicBezTo>
                    <a:pt x="0" y="85107"/>
                    <a:pt x="12203" y="55646"/>
                    <a:pt x="33925" y="33925"/>
                  </a:cubicBezTo>
                  <a:cubicBezTo>
                    <a:pt x="55647" y="12203"/>
                    <a:pt x="85107" y="0"/>
                    <a:pt x="115826" y="0"/>
                  </a:cubicBezTo>
                  <a:lnTo>
                    <a:pt x="1814601" y="0"/>
                  </a:lnTo>
                  <a:cubicBezTo>
                    <a:pt x="1845320" y="0"/>
                    <a:pt x="1874781" y="12203"/>
                    <a:pt x="1896502" y="33925"/>
                  </a:cubicBezTo>
                  <a:cubicBezTo>
                    <a:pt x="1918224" y="55647"/>
                    <a:pt x="1930427" y="85107"/>
                    <a:pt x="1930427" y="115826"/>
                  </a:cubicBezTo>
                  <a:lnTo>
                    <a:pt x="1930427" y="1042430"/>
                  </a:lnTo>
                  <a:cubicBezTo>
                    <a:pt x="1930427" y="1073149"/>
                    <a:pt x="1918224" y="1102610"/>
                    <a:pt x="1896502" y="1124331"/>
                  </a:cubicBezTo>
                  <a:cubicBezTo>
                    <a:pt x="1874780" y="1146053"/>
                    <a:pt x="1845320" y="1158256"/>
                    <a:pt x="1814601" y="1158256"/>
                  </a:cubicBezTo>
                  <a:lnTo>
                    <a:pt x="115826" y="1158256"/>
                  </a:lnTo>
                  <a:cubicBezTo>
                    <a:pt x="85107" y="1158256"/>
                    <a:pt x="55646" y="1146053"/>
                    <a:pt x="33925" y="1124331"/>
                  </a:cubicBezTo>
                  <a:cubicBezTo>
                    <a:pt x="12203" y="1102609"/>
                    <a:pt x="0" y="1073149"/>
                    <a:pt x="0" y="1042430"/>
                  </a:cubicBezTo>
                  <a:lnTo>
                    <a:pt x="0" y="1158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504" tIns="102504" rIns="102504" bIns="102504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kern="1200" dirty="0" smtClean="0"/>
                <a:t>Реализация практики</a:t>
              </a:r>
            </a:p>
            <a:p>
              <a:pPr lvl="0" algn="ctr" defTabSz="1289050">
                <a:spcBef>
                  <a:spcPct val="0"/>
                </a:spcBef>
                <a:spcAft>
                  <a:spcPct val="35000"/>
                </a:spcAft>
              </a:pPr>
              <a:endParaRPr lang="ru-RU" kern="1200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420384" y="1394918"/>
              <a:ext cx="2559663" cy="173738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олилиния 26"/>
            <p:cNvSpPr/>
            <p:nvPr/>
          </p:nvSpPr>
          <p:spPr>
            <a:xfrm>
              <a:off x="4026494" y="1197973"/>
              <a:ext cx="1930427" cy="1158256"/>
            </a:xfrm>
            <a:custGeom>
              <a:avLst/>
              <a:gdLst>
                <a:gd name="connsiteX0" fmla="*/ 0 w 1930427"/>
                <a:gd name="connsiteY0" fmla="*/ 115826 h 1158256"/>
                <a:gd name="connsiteX1" fmla="*/ 33925 w 1930427"/>
                <a:gd name="connsiteY1" fmla="*/ 33925 h 1158256"/>
                <a:gd name="connsiteX2" fmla="*/ 115826 w 1930427"/>
                <a:gd name="connsiteY2" fmla="*/ 0 h 1158256"/>
                <a:gd name="connsiteX3" fmla="*/ 1814601 w 1930427"/>
                <a:gd name="connsiteY3" fmla="*/ 0 h 1158256"/>
                <a:gd name="connsiteX4" fmla="*/ 1896502 w 1930427"/>
                <a:gd name="connsiteY4" fmla="*/ 33925 h 1158256"/>
                <a:gd name="connsiteX5" fmla="*/ 1930427 w 1930427"/>
                <a:gd name="connsiteY5" fmla="*/ 115826 h 1158256"/>
                <a:gd name="connsiteX6" fmla="*/ 1930427 w 1930427"/>
                <a:gd name="connsiteY6" fmla="*/ 1042430 h 1158256"/>
                <a:gd name="connsiteX7" fmla="*/ 1896502 w 1930427"/>
                <a:gd name="connsiteY7" fmla="*/ 1124331 h 1158256"/>
                <a:gd name="connsiteX8" fmla="*/ 1814601 w 1930427"/>
                <a:gd name="connsiteY8" fmla="*/ 1158256 h 1158256"/>
                <a:gd name="connsiteX9" fmla="*/ 115826 w 1930427"/>
                <a:gd name="connsiteY9" fmla="*/ 1158256 h 1158256"/>
                <a:gd name="connsiteX10" fmla="*/ 33925 w 1930427"/>
                <a:gd name="connsiteY10" fmla="*/ 1124331 h 1158256"/>
                <a:gd name="connsiteX11" fmla="*/ 0 w 1930427"/>
                <a:gd name="connsiteY11" fmla="*/ 1042430 h 1158256"/>
                <a:gd name="connsiteX12" fmla="*/ 0 w 1930427"/>
                <a:gd name="connsiteY12" fmla="*/ 115826 h 115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0427" h="1158256">
                  <a:moveTo>
                    <a:pt x="0" y="115826"/>
                  </a:moveTo>
                  <a:cubicBezTo>
                    <a:pt x="0" y="85107"/>
                    <a:pt x="12203" y="55646"/>
                    <a:pt x="33925" y="33925"/>
                  </a:cubicBezTo>
                  <a:cubicBezTo>
                    <a:pt x="55647" y="12203"/>
                    <a:pt x="85107" y="0"/>
                    <a:pt x="115826" y="0"/>
                  </a:cubicBezTo>
                  <a:lnTo>
                    <a:pt x="1814601" y="0"/>
                  </a:lnTo>
                  <a:cubicBezTo>
                    <a:pt x="1845320" y="0"/>
                    <a:pt x="1874781" y="12203"/>
                    <a:pt x="1896502" y="33925"/>
                  </a:cubicBezTo>
                  <a:cubicBezTo>
                    <a:pt x="1918224" y="55647"/>
                    <a:pt x="1930427" y="85107"/>
                    <a:pt x="1930427" y="115826"/>
                  </a:cubicBezTo>
                  <a:lnTo>
                    <a:pt x="1930427" y="1042430"/>
                  </a:lnTo>
                  <a:cubicBezTo>
                    <a:pt x="1930427" y="1073149"/>
                    <a:pt x="1918224" y="1102610"/>
                    <a:pt x="1896502" y="1124331"/>
                  </a:cubicBezTo>
                  <a:cubicBezTo>
                    <a:pt x="1874780" y="1146053"/>
                    <a:pt x="1845320" y="1158256"/>
                    <a:pt x="1814601" y="1158256"/>
                  </a:cubicBezTo>
                  <a:lnTo>
                    <a:pt x="115826" y="1158256"/>
                  </a:lnTo>
                  <a:cubicBezTo>
                    <a:pt x="85107" y="1158256"/>
                    <a:pt x="55646" y="1146053"/>
                    <a:pt x="33925" y="1124331"/>
                  </a:cubicBezTo>
                  <a:cubicBezTo>
                    <a:pt x="12203" y="1102609"/>
                    <a:pt x="0" y="1073149"/>
                    <a:pt x="0" y="1042430"/>
                  </a:cubicBezTo>
                  <a:lnTo>
                    <a:pt x="0" y="1158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504" tIns="102504" rIns="102504" bIns="102504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kern="1200" dirty="0" smtClean="0"/>
                <a:t>Поэтапная оценка</a:t>
              </a:r>
            </a:p>
            <a:p>
              <a:pPr lvl="0" algn="ctr" defTabSz="1289050">
                <a:spcBef>
                  <a:spcPct val="0"/>
                </a:spcBef>
                <a:spcAft>
                  <a:spcPct val="35000"/>
                </a:spcAft>
              </a:pPr>
              <a:endParaRPr lang="ru-RU" kern="1200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 rot="5400000">
              <a:off x="6263942" y="2118828"/>
              <a:ext cx="1440015" cy="173738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Полилиния 28"/>
            <p:cNvSpPr/>
            <p:nvPr/>
          </p:nvSpPr>
          <p:spPr>
            <a:xfrm>
              <a:off x="6593962" y="1197973"/>
              <a:ext cx="1930427" cy="1158256"/>
            </a:xfrm>
            <a:custGeom>
              <a:avLst/>
              <a:gdLst>
                <a:gd name="connsiteX0" fmla="*/ 0 w 1930427"/>
                <a:gd name="connsiteY0" fmla="*/ 115826 h 1158256"/>
                <a:gd name="connsiteX1" fmla="*/ 33925 w 1930427"/>
                <a:gd name="connsiteY1" fmla="*/ 33925 h 1158256"/>
                <a:gd name="connsiteX2" fmla="*/ 115826 w 1930427"/>
                <a:gd name="connsiteY2" fmla="*/ 0 h 1158256"/>
                <a:gd name="connsiteX3" fmla="*/ 1814601 w 1930427"/>
                <a:gd name="connsiteY3" fmla="*/ 0 h 1158256"/>
                <a:gd name="connsiteX4" fmla="*/ 1896502 w 1930427"/>
                <a:gd name="connsiteY4" fmla="*/ 33925 h 1158256"/>
                <a:gd name="connsiteX5" fmla="*/ 1930427 w 1930427"/>
                <a:gd name="connsiteY5" fmla="*/ 115826 h 1158256"/>
                <a:gd name="connsiteX6" fmla="*/ 1930427 w 1930427"/>
                <a:gd name="connsiteY6" fmla="*/ 1042430 h 1158256"/>
                <a:gd name="connsiteX7" fmla="*/ 1896502 w 1930427"/>
                <a:gd name="connsiteY7" fmla="*/ 1124331 h 1158256"/>
                <a:gd name="connsiteX8" fmla="*/ 1814601 w 1930427"/>
                <a:gd name="connsiteY8" fmla="*/ 1158256 h 1158256"/>
                <a:gd name="connsiteX9" fmla="*/ 115826 w 1930427"/>
                <a:gd name="connsiteY9" fmla="*/ 1158256 h 1158256"/>
                <a:gd name="connsiteX10" fmla="*/ 33925 w 1930427"/>
                <a:gd name="connsiteY10" fmla="*/ 1124331 h 1158256"/>
                <a:gd name="connsiteX11" fmla="*/ 0 w 1930427"/>
                <a:gd name="connsiteY11" fmla="*/ 1042430 h 1158256"/>
                <a:gd name="connsiteX12" fmla="*/ 0 w 1930427"/>
                <a:gd name="connsiteY12" fmla="*/ 115826 h 115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0427" h="1158256">
                  <a:moveTo>
                    <a:pt x="0" y="115826"/>
                  </a:moveTo>
                  <a:cubicBezTo>
                    <a:pt x="0" y="85107"/>
                    <a:pt x="12203" y="55646"/>
                    <a:pt x="33925" y="33925"/>
                  </a:cubicBezTo>
                  <a:cubicBezTo>
                    <a:pt x="55647" y="12203"/>
                    <a:pt x="85107" y="0"/>
                    <a:pt x="115826" y="0"/>
                  </a:cubicBezTo>
                  <a:lnTo>
                    <a:pt x="1814601" y="0"/>
                  </a:lnTo>
                  <a:cubicBezTo>
                    <a:pt x="1845320" y="0"/>
                    <a:pt x="1874781" y="12203"/>
                    <a:pt x="1896502" y="33925"/>
                  </a:cubicBezTo>
                  <a:cubicBezTo>
                    <a:pt x="1918224" y="55647"/>
                    <a:pt x="1930427" y="85107"/>
                    <a:pt x="1930427" y="115826"/>
                  </a:cubicBezTo>
                  <a:lnTo>
                    <a:pt x="1930427" y="1042430"/>
                  </a:lnTo>
                  <a:cubicBezTo>
                    <a:pt x="1930427" y="1073149"/>
                    <a:pt x="1918224" y="1102610"/>
                    <a:pt x="1896502" y="1124331"/>
                  </a:cubicBezTo>
                  <a:cubicBezTo>
                    <a:pt x="1874780" y="1146053"/>
                    <a:pt x="1845320" y="1158256"/>
                    <a:pt x="1814601" y="1158256"/>
                  </a:cubicBezTo>
                  <a:lnTo>
                    <a:pt x="115826" y="1158256"/>
                  </a:lnTo>
                  <a:cubicBezTo>
                    <a:pt x="85107" y="1158256"/>
                    <a:pt x="55646" y="1146053"/>
                    <a:pt x="33925" y="1124331"/>
                  </a:cubicBezTo>
                  <a:cubicBezTo>
                    <a:pt x="12203" y="1102609"/>
                    <a:pt x="0" y="1073149"/>
                    <a:pt x="0" y="1042430"/>
                  </a:cubicBezTo>
                  <a:lnTo>
                    <a:pt x="0" y="1158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504" tIns="102504" rIns="102504" bIns="102504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kern="1200" dirty="0" smtClean="0"/>
                <a:t>Результат-продукт</a:t>
              </a:r>
            </a:p>
            <a:p>
              <a:pPr lvl="0" algn="ctr" defTabSz="1289050">
                <a:spcBef>
                  <a:spcPct val="0"/>
                </a:spcBef>
                <a:spcAft>
                  <a:spcPct val="35000"/>
                </a:spcAft>
              </a:pPr>
              <a:endParaRPr lang="ru-RU" kern="1200" dirty="0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6593962" y="2645793"/>
              <a:ext cx="1930427" cy="1158256"/>
            </a:xfrm>
            <a:custGeom>
              <a:avLst/>
              <a:gdLst>
                <a:gd name="connsiteX0" fmla="*/ 0 w 1930427"/>
                <a:gd name="connsiteY0" fmla="*/ 115826 h 1158256"/>
                <a:gd name="connsiteX1" fmla="*/ 33925 w 1930427"/>
                <a:gd name="connsiteY1" fmla="*/ 33925 h 1158256"/>
                <a:gd name="connsiteX2" fmla="*/ 115826 w 1930427"/>
                <a:gd name="connsiteY2" fmla="*/ 0 h 1158256"/>
                <a:gd name="connsiteX3" fmla="*/ 1814601 w 1930427"/>
                <a:gd name="connsiteY3" fmla="*/ 0 h 1158256"/>
                <a:gd name="connsiteX4" fmla="*/ 1896502 w 1930427"/>
                <a:gd name="connsiteY4" fmla="*/ 33925 h 1158256"/>
                <a:gd name="connsiteX5" fmla="*/ 1930427 w 1930427"/>
                <a:gd name="connsiteY5" fmla="*/ 115826 h 1158256"/>
                <a:gd name="connsiteX6" fmla="*/ 1930427 w 1930427"/>
                <a:gd name="connsiteY6" fmla="*/ 1042430 h 1158256"/>
                <a:gd name="connsiteX7" fmla="*/ 1896502 w 1930427"/>
                <a:gd name="connsiteY7" fmla="*/ 1124331 h 1158256"/>
                <a:gd name="connsiteX8" fmla="*/ 1814601 w 1930427"/>
                <a:gd name="connsiteY8" fmla="*/ 1158256 h 1158256"/>
                <a:gd name="connsiteX9" fmla="*/ 115826 w 1930427"/>
                <a:gd name="connsiteY9" fmla="*/ 1158256 h 1158256"/>
                <a:gd name="connsiteX10" fmla="*/ 33925 w 1930427"/>
                <a:gd name="connsiteY10" fmla="*/ 1124331 h 1158256"/>
                <a:gd name="connsiteX11" fmla="*/ 0 w 1930427"/>
                <a:gd name="connsiteY11" fmla="*/ 1042430 h 1158256"/>
                <a:gd name="connsiteX12" fmla="*/ 0 w 1930427"/>
                <a:gd name="connsiteY12" fmla="*/ 115826 h 115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0427" h="1158256">
                  <a:moveTo>
                    <a:pt x="0" y="115826"/>
                  </a:moveTo>
                  <a:cubicBezTo>
                    <a:pt x="0" y="85107"/>
                    <a:pt x="12203" y="55646"/>
                    <a:pt x="33925" y="33925"/>
                  </a:cubicBezTo>
                  <a:cubicBezTo>
                    <a:pt x="55647" y="12203"/>
                    <a:pt x="85107" y="0"/>
                    <a:pt x="115826" y="0"/>
                  </a:cubicBezTo>
                  <a:lnTo>
                    <a:pt x="1814601" y="0"/>
                  </a:lnTo>
                  <a:cubicBezTo>
                    <a:pt x="1845320" y="0"/>
                    <a:pt x="1874781" y="12203"/>
                    <a:pt x="1896502" y="33925"/>
                  </a:cubicBezTo>
                  <a:cubicBezTo>
                    <a:pt x="1918224" y="55647"/>
                    <a:pt x="1930427" y="85107"/>
                    <a:pt x="1930427" y="115826"/>
                  </a:cubicBezTo>
                  <a:lnTo>
                    <a:pt x="1930427" y="1042430"/>
                  </a:lnTo>
                  <a:cubicBezTo>
                    <a:pt x="1930427" y="1073149"/>
                    <a:pt x="1918224" y="1102610"/>
                    <a:pt x="1896502" y="1124331"/>
                  </a:cubicBezTo>
                  <a:cubicBezTo>
                    <a:pt x="1874780" y="1146053"/>
                    <a:pt x="1845320" y="1158256"/>
                    <a:pt x="1814601" y="1158256"/>
                  </a:cubicBezTo>
                  <a:lnTo>
                    <a:pt x="115826" y="1158256"/>
                  </a:lnTo>
                  <a:cubicBezTo>
                    <a:pt x="85107" y="1158256"/>
                    <a:pt x="55646" y="1146053"/>
                    <a:pt x="33925" y="1124331"/>
                  </a:cubicBezTo>
                  <a:cubicBezTo>
                    <a:pt x="12203" y="1102609"/>
                    <a:pt x="0" y="1073149"/>
                    <a:pt x="0" y="1042430"/>
                  </a:cubicBezTo>
                  <a:lnTo>
                    <a:pt x="0" y="1158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84" tIns="94884" rIns="94884" bIns="94884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kern="1200" dirty="0" smtClean="0"/>
                <a:t>Распространение опыта</a:t>
              </a:r>
            </a:p>
            <a:p>
              <a:pPr lvl="0" algn="ctr" defTabSz="1689100">
                <a:spcBef>
                  <a:spcPct val="0"/>
                </a:spcBef>
                <a:spcAft>
                  <a:spcPct val="35000"/>
                </a:spcAft>
              </a:pPr>
              <a:endParaRPr lang="ru-RU" kern="1200" dirty="0"/>
            </a:p>
          </p:txBody>
        </p:sp>
      </p:grpSp>
      <p:pic>
        <p:nvPicPr>
          <p:cNvPr id="2050" name="Picture 2" descr="D:\Для доступа\24 Логотипы проекта\лого орбита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789040"/>
            <a:ext cx="2987824" cy="2947391"/>
          </a:xfrm>
          <a:prstGeom prst="rect">
            <a:avLst/>
          </a:prstGeom>
          <a:noFill/>
        </p:spPr>
      </p:pic>
      <p:pic>
        <p:nvPicPr>
          <p:cNvPr id="1035" name="Picture 11" descr="C:\Users\User\Desktop\Новая папка\4bba9f4333fadcffa23752cc63657dc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01008"/>
            <a:ext cx="1187624" cy="1187624"/>
          </a:xfrm>
          <a:prstGeom prst="rect">
            <a:avLst/>
          </a:prstGeom>
          <a:noFill/>
        </p:spPr>
      </p:pic>
      <p:pic>
        <p:nvPicPr>
          <p:cNvPr id="1036" name="Picture 12" descr="C:\Users\User\Desktop\Новая папка\Prezentacja-Biznesu-MLM-1024x10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1328664" cy="1328664"/>
          </a:xfrm>
          <a:prstGeom prst="rect">
            <a:avLst/>
          </a:prstGeom>
          <a:noFill/>
        </p:spPr>
      </p:pic>
      <p:pic>
        <p:nvPicPr>
          <p:cNvPr id="1037" name="Picture 13" descr="C:\Users\User\Desktop\Новая папка\картинка6-m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157192"/>
            <a:ext cx="1328664" cy="13286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>
          <a:xfrm>
            <a:off x="1403648" y="188640"/>
            <a:ext cx="7057082" cy="436563"/>
          </a:xfrm>
        </p:spPr>
        <p:txBody>
          <a:bodyPr>
            <a:noAutofit/>
          </a:bodyPr>
          <a:lstStyle/>
          <a:p>
            <a:pPr algn="ctr"/>
            <a:r>
              <a:rPr kumimoji="0"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Arial" pitchFamily="34" charset="0"/>
              </a:rPr>
              <a:t>Ресурсы, необходимые для внедрения практики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251520" y="620688"/>
          <a:ext cx="6696744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179512" y="3789040"/>
          <a:ext cx="6768752" cy="306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" name="Группа 13"/>
          <p:cNvGrpSpPr/>
          <p:nvPr/>
        </p:nvGrpSpPr>
        <p:grpSpPr>
          <a:xfrm>
            <a:off x="6804248" y="764704"/>
            <a:ext cx="2073398" cy="1512168"/>
            <a:chOff x="4238625" y="2903140"/>
            <a:chExt cx="1857374" cy="1160859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238625" y="2903140"/>
              <a:ext cx="1857374" cy="1160859"/>
            </a:xfrm>
            <a:prstGeom prst="roundRect">
              <a:avLst>
                <a:gd name="adj" fmla="val 10000"/>
              </a:avLst>
            </a:prstGeom>
            <a:blipFill rotWithShape="0">
              <a:blip r:embed="rId12" cstate="print"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4272625" y="2937140"/>
              <a:ext cx="1789374" cy="1092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725" tIns="57150" rIns="85725" bIns="571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/>
            </a:p>
          </p:txBody>
        </p:sp>
      </p:grpSp>
      <p:grpSp>
        <p:nvGrpSpPr>
          <p:cNvPr id="3" name="Группа 16"/>
          <p:cNvGrpSpPr/>
          <p:nvPr/>
        </p:nvGrpSpPr>
        <p:grpSpPr>
          <a:xfrm>
            <a:off x="6876256" y="4941168"/>
            <a:ext cx="2073398" cy="1440160"/>
            <a:chOff x="4238625" y="2903140"/>
            <a:chExt cx="1857374" cy="1160859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238625" y="2903140"/>
              <a:ext cx="1857374" cy="1160859"/>
            </a:xfrm>
            <a:prstGeom prst="roundRect">
              <a:avLst>
                <a:gd name="adj" fmla="val 10000"/>
              </a:avLst>
            </a:prstGeom>
            <a:blipFill rotWithShape="0">
              <a:blip r:embed="rId13" cstate="print"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4272625" y="2937140"/>
              <a:ext cx="1789374" cy="1092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725" tIns="57150" rIns="85725" bIns="571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4" name="Группа 19"/>
          <p:cNvGrpSpPr/>
          <p:nvPr/>
        </p:nvGrpSpPr>
        <p:grpSpPr>
          <a:xfrm>
            <a:off x="6732240" y="2780928"/>
            <a:ext cx="2238945" cy="1584176"/>
            <a:chOff x="3928318" y="2201291"/>
            <a:chExt cx="2166937" cy="1354335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928318" y="2201291"/>
              <a:ext cx="2166937" cy="1354335"/>
            </a:xfrm>
            <a:prstGeom prst="roundRect">
              <a:avLst>
                <a:gd name="adj" fmla="val 10000"/>
              </a:avLst>
            </a:prstGeom>
            <a:blipFill rotWithShape="0">
              <a:blip r:embed="rId14" cstate="print"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3967985" y="2240958"/>
              <a:ext cx="2087603" cy="1275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66040" rIns="99060" bIns="6604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200" kern="1200"/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551862" cy="633412"/>
          </a:xfrm>
        </p:spPr>
        <p:txBody>
          <a:bodyPr>
            <a:noAutofit/>
          </a:bodyPr>
          <a:lstStyle/>
          <a:p>
            <a:pPr algn="ctr"/>
            <a:r>
              <a:rPr kumimoji="0"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Arial" pitchFamily="34" charset="0"/>
              </a:rPr>
              <a:t>Перспективы развития практики</a:t>
            </a:r>
            <a:br>
              <a:rPr kumimoji="0"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Arial" pitchFamily="34" charset="0"/>
              </a:rPr>
            </a:br>
            <a:endParaRPr kumimoji="0"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  <a:cs typeface="Arial" pitchFamily="34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5508104" y="2564904"/>
            <a:ext cx="3513558" cy="1296144"/>
            <a:chOff x="900410" y="1451570"/>
            <a:chExt cx="1857374" cy="1160859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900410" y="1451570"/>
              <a:ext cx="1857374" cy="1160859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934410" y="1485570"/>
              <a:ext cx="1789374" cy="1092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725" tIns="57150" rIns="85725" bIns="571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/>
            </a:p>
          </p:txBody>
        </p:sp>
      </p:grpSp>
      <p:grpSp>
        <p:nvGrpSpPr>
          <p:cNvPr id="3" name="Группа 12"/>
          <p:cNvGrpSpPr/>
          <p:nvPr/>
        </p:nvGrpSpPr>
        <p:grpSpPr>
          <a:xfrm>
            <a:off x="2987824" y="5517232"/>
            <a:ext cx="3744416" cy="1179512"/>
            <a:chOff x="900410" y="1451570"/>
            <a:chExt cx="1857374" cy="1160859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900410" y="1451570"/>
              <a:ext cx="1857374" cy="1160859"/>
            </a:xfrm>
            <a:prstGeom prst="roundRect">
              <a:avLst>
                <a:gd name="adj" fmla="val 10000"/>
              </a:avLst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934410" y="1485570"/>
              <a:ext cx="1789374" cy="1092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725" tIns="57150" rIns="85725" bIns="571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4" name="Группа 15"/>
          <p:cNvGrpSpPr/>
          <p:nvPr/>
        </p:nvGrpSpPr>
        <p:grpSpPr>
          <a:xfrm>
            <a:off x="251520" y="2636912"/>
            <a:ext cx="3744416" cy="1224136"/>
            <a:chOff x="2713682" y="2222538"/>
            <a:chExt cx="1421820" cy="88863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713682" y="2222538"/>
              <a:ext cx="1421820" cy="888637"/>
            </a:xfrm>
            <a:prstGeom prst="roundRect">
              <a:avLst>
                <a:gd name="adj" fmla="val 10000"/>
              </a:avLst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2739709" y="2248565"/>
              <a:ext cx="1369766" cy="836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43180" rIns="64770" bIns="4318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400" kern="1200"/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5076056" y="4005064"/>
            <a:ext cx="3168352" cy="1340768"/>
            <a:chOff x="1769974" y="1250981"/>
            <a:chExt cx="976249" cy="610156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769974" y="1250981"/>
              <a:ext cx="976249" cy="610156"/>
            </a:xfrm>
            <a:prstGeom prst="roundRect">
              <a:avLst>
                <a:gd name="adj" fmla="val 10000"/>
              </a:avLst>
            </a:prstGeom>
            <a:blipFill rotWithShape="0"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1787845" y="1268852"/>
              <a:ext cx="940507" cy="5744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15" tIns="29210" rIns="43815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grpSp>
        <p:nvGrpSpPr>
          <p:cNvPr id="6" name="Группа 21"/>
          <p:cNvGrpSpPr/>
          <p:nvPr/>
        </p:nvGrpSpPr>
        <p:grpSpPr>
          <a:xfrm>
            <a:off x="1187624" y="4005064"/>
            <a:ext cx="3312368" cy="1368152"/>
            <a:chOff x="1769974" y="1632329"/>
            <a:chExt cx="976249" cy="610156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769974" y="1632329"/>
              <a:ext cx="976249" cy="610156"/>
            </a:xfrm>
            <a:prstGeom prst="roundRect">
              <a:avLst>
                <a:gd name="adj" fmla="val 10000"/>
              </a:avLst>
            </a:prstGeom>
            <a:blipFill rotWithShape="0"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1787845" y="1650200"/>
              <a:ext cx="940507" cy="5744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15" tIns="29210" rIns="43815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graphicFrame>
        <p:nvGraphicFramePr>
          <p:cNvPr id="26" name="Схема 25"/>
          <p:cNvGraphicFramePr/>
          <p:nvPr/>
        </p:nvGraphicFramePr>
        <p:xfrm>
          <a:off x="179512" y="620688"/>
          <a:ext cx="878497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990</Words>
  <Application>Microsoft Office PowerPoint</Application>
  <PresentationFormat>Экран (4:3)</PresentationFormat>
  <Paragraphs>129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Показатели социально – экономического развития субъекта РФ</vt:lpstr>
      <vt:lpstr>Принципиальные подходы избранные  при разработке и внедрении практики </vt:lpstr>
      <vt:lpstr>Последовательность действий органов государственной власти  субъекта РФ и других участников практики</vt:lpstr>
      <vt:lpstr>Ресурсы, необходимые для внедрения практики</vt:lpstr>
      <vt:lpstr>Перспективы развития практики </vt:lpstr>
      <vt:lpstr>Участники внедрения практики  и их роли в процессе внедрения практики;  о лидере и команде практики, контактные данные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2018-09-11T06:09:19Z</dcterms:created>
  <dcterms:modified xsi:type="dcterms:W3CDTF">2019-06-10T05:02:49Z</dcterms:modified>
</cp:coreProperties>
</file>