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59" r:id="rId4"/>
    <p:sldId id="276" r:id="rId5"/>
    <p:sldId id="268" r:id="rId6"/>
    <p:sldId id="269" r:id="rId7"/>
    <p:sldId id="270" r:id="rId8"/>
    <p:sldId id="271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00">
                <a:latin typeface="Calibri" pitchFamily="34" charset="0"/>
              </a:defRPr>
            </a:pPr>
            <a:r>
              <a:rPr lang="ru-RU" sz="1500" dirty="0">
                <a:latin typeface="+mj-lt"/>
              </a:rPr>
              <a:t>Количество</a:t>
            </a:r>
            <a:r>
              <a:rPr lang="ru-RU" sz="1500" dirty="0">
                <a:latin typeface="Calibri" pitchFamily="34" charset="0"/>
              </a:rPr>
              <a:t> МСП, ед.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1546061879508494E-2"/>
          <c:y val="0.33200942994662941"/>
          <c:w val="0.62420036830083703"/>
          <c:h val="0.4459229669406158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МСП, ед.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3123</c:v>
                </c:pt>
                <c:pt idx="1">
                  <c:v>3094</c:v>
                </c:pt>
                <c:pt idx="2">
                  <c:v>2684</c:v>
                </c:pt>
                <c:pt idx="3">
                  <c:v>2670</c:v>
                </c:pt>
              </c:numCache>
            </c:numRef>
          </c:val>
        </c:ser>
        <c:dLbls>
          <c:showVal val="1"/>
        </c:dLbls>
        <c:marker val="1"/>
        <c:axId val="56365440"/>
        <c:axId val="56366592"/>
      </c:lineChart>
      <c:catAx>
        <c:axId val="56365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ru-RU"/>
          </a:p>
        </c:txPr>
        <c:crossAx val="56366592"/>
        <c:crosses val="autoZero"/>
        <c:auto val="1"/>
        <c:lblAlgn val="ctr"/>
        <c:lblOffset val="100"/>
      </c:catAx>
      <c:valAx>
        <c:axId val="56366592"/>
        <c:scaling>
          <c:orientation val="minMax"/>
        </c:scaling>
        <c:delete val="1"/>
        <c:axPos val="l"/>
        <c:numFmt formatCode="General" sourceLinked="1"/>
        <c:tickLblPos val="none"/>
        <c:crossAx val="563654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>
                <a:latin typeface="+mn-lt"/>
              </a:defRPr>
            </a:pPr>
            <a:endParaRPr lang="ru-RU"/>
          </a:p>
        </c:txPr>
      </c:legendEntry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500">
          <a:solidFill>
            <a:schemeClr val="accent1">
              <a:lumMod val="50000"/>
            </a:schemeClr>
          </a:solidFill>
          <a:latin typeface="Comic Sans MS" pitchFamily="66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00"/>
            </a:pPr>
            <a:r>
              <a:rPr lang="ru-RU" sz="1500" dirty="0" smtClean="0">
                <a:latin typeface="+mj-lt"/>
              </a:rPr>
              <a:t>Объемы</a:t>
            </a:r>
            <a:r>
              <a:rPr lang="ru-RU" sz="1500" baseline="0" dirty="0" smtClean="0">
                <a:latin typeface="+mj-lt"/>
              </a:rPr>
              <a:t> </a:t>
            </a:r>
            <a:r>
              <a:rPr lang="ru-RU" sz="1500" dirty="0" smtClean="0">
                <a:latin typeface="+mj-lt"/>
              </a:rPr>
              <a:t>деятельности</a:t>
            </a:r>
            <a:r>
              <a:rPr lang="ru-RU" sz="1500" dirty="0">
                <a:latin typeface="+mj-lt"/>
              </a:rPr>
              <a:t>, млн.рублей</a:t>
            </a:r>
          </a:p>
        </c:rich>
      </c:tx>
      <c:layout>
        <c:manualLayout>
          <c:xMode val="edge"/>
          <c:yMode val="edge"/>
          <c:x val="0.12128713215121653"/>
          <c:y val="9.13327401836526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2.9778747495914599E-2"/>
          <c:y val="0.14058288401990668"/>
          <c:w val="0.94044250500817084"/>
          <c:h val="0.2325849778484538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ВНИИЭФ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9100</c:v>
                </c:pt>
                <c:pt idx="1">
                  <c:v>15763</c:v>
                </c:pt>
                <c:pt idx="2">
                  <c:v>32101.53</c:v>
                </c:pt>
                <c:pt idx="3">
                  <c:v>50810.6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Городской бюджет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1660</c:v>
                </c:pt>
                <c:pt idx="1">
                  <c:v>1932</c:v>
                </c:pt>
                <c:pt idx="2">
                  <c:v>2756.2</c:v>
                </c:pt>
                <c:pt idx="3">
                  <c:v>2922.8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Крупные и средние предприятия (без ВНИИЭФ)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2487.5</c:v>
                </c:pt>
                <c:pt idx="1">
                  <c:v>4079.3</c:v>
                </c:pt>
                <c:pt idx="2">
                  <c:v>9367.9</c:v>
                </c:pt>
                <c:pt idx="3">
                  <c:v>11642.9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Малый бизнес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524.5</c:v>
                </c:pt>
                <c:pt idx="1">
                  <c:v>2381.1000000000013</c:v>
                </c:pt>
                <c:pt idx="2">
                  <c:v>3983.8700000000072</c:v>
                </c:pt>
                <c:pt idx="3">
                  <c:v>14223.899999999947</c:v>
                </c:pt>
              </c:numCache>
            </c:numRef>
          </c:val>
        </c:ser>
        <c:gapWidth val="75"/>
        <c:shape val="box"/>
        <c:axId val="56423168"/>
        <c:axId val="56424704"/>
        <c:axId val="0"/>
      </c:bar3DChart>
      <c:catAx>
        <c:axId val="564231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ru-RU"/>
          </a:p>
        </c:txPr>
        <c:crossAx val="56424704"/>
        <c:crosses val="autoZero"/>
        <c:auto val="1"/>
        <c:lblAlgn val="ctr"/>
        <c:lblOffset val="100"/>
      </c:catAx>
      <c:valAx>
        <c:axId val="564247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6423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939143902930296"/>
          <c:y val="0.51346566777411651"/>
          <c:w val="0.64625734110033906"/>
          <c:h val="0.46715268313750757"/>
        </c:manualLayout>
      </c:layout>
      <c:txPr>
        <a:bodyPr/>
        <a:lstStyle/>
        <a:p>
          <a:pPr algn="just">
            <a:defRPr sz="12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500">
          <a:solidFill>
            <a:schemeClr val="accent1">
              <a:lumMod val="50000"/>
            </a:schemeClr>
          </a:solidFill>
          <a:latin typeface="Comic Sans MS" pitchFamily="66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 sz="1500">
                <a:latin typeface="Calibri" pitchFamily="34" charset="0"/>
              </a:defRPr>
            </a:pPr>
            <a:r>
              <a:rPr lang="ru-RU" sz="1500" dirty="0" smtClean="0">
                <a:latin typeface="+mj-lt"/>
              </a:rPr>
              <a:t>Среднемесячная заработная плата, тыс. рублей</a:t>
            </a:r>
            <a:endParaRPr lang="ru-RU" sz="1500" dirty="0">
              <a:latin typeface="+mj-lt"/>
            </a:endParaRPr>
          </a:p>
        </c:rich>
      </c:tx>
      <c:layout>
        <c:manualLayout>
          <c:xMode val="edge"/>
          <c:yMode val="edge"/>
          <c:x val="0.16690550418774094"/>
          <c:y val="5.0391226371672988E-2"/>
        </c:manualLayout>
      </c:layout>
    </c:title>
    <c:plotArea>
      <c:layout>
        <c:manualLayout>
          <c:layoutTarget val="inner"/>
          <c:xMode val="edge"/>
          <c:yMode val="edge"/>
          <c:x val="2.7945369711355226E-2"/>
          <c:y val="0.22833198256193682"/>
          <c:w val="0.89212997828056262"/>
          <c:h val="0.3861734290570285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Деятельность профессиональная, научная и техническая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61.3</c:v>
                </c:pt>
                <c:pt idx="1">
                  <c:v>68.3</c:v>
                </c:pt>
                <c:pt idx="2">
                  <c:v>71.900000000000006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Малый бизнес</c:v>
                </c:pt>
              </c:strCache>
            </c:strRef>
          </c:tx>
          <c:spPr>
            <a:ln w="38100"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marker>
          <c:dLbls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29.4</c:v>
                </c:pt>
                <c:pt idx="1">
                  <c:v>26.55</c:v>
                </c:pt>
                <c:pt idx="2">
                  <c:v>26.7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Мун.сектор</c:v>
                </c:pt>
              </c:strCache>
            </c:strRef>
          </c:tx>
          <c:spPr>
            <a:ln w="38100">
              <a:solidFill>
                <a:schemeClr val="accent5">
                  <a:lumMod val="75000"/>
                </a:schemeClr>
              </a:solidFill>
            </a:ln>
          </c:spPr>
          <c:marker>
            <c:spPr>
              <a:solidFill>
                <a:schemeClr val="accent5">
                  <a:lumMod val="75000"/>
                </a:schemeClr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c:spPr>
          </c:marker>
          <c:dLbls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ru-RU"/>
              </a:p>
            </c:txPr>
            <c:dLblPos val="b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25.55</c:v>
                </c:pt>
                <c:pt idx="1">
                  <c:v>27.6</c:v>
                </c:pt>
                <c:pt idx="2">
                  <c:v>27.9</c:v>
                </c:pt>
              </c:numCache>
            </c:numRef>
          </c:val>
        </c:ser>
        <c:dLbls>
          <c:showVal val="1"/>
        </c:dLbls>
        <c:marker val="1"/>
        <c:axId val="56537856"/>
        <c:axId val="56539392"/>
      </c:lineChart>
      <c:catAx>
        <c:axId val="56537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6539392"/>
        <c:crossesAt val="10"/>
        <c:auto val="1"/>
        <c:lblAlgn val="ctr"/>
        <c:lblOffset val="100"/>
      </c:catAx>
      <c:valAx>
        <c:axId val="56539392"/>
        <c:scaling>
          <c:orientation val="minMax"/>
          <c:min val="10"/>
        </c:scaling>
        <c:delete val="1"/>
        <c:axPos val="l"/>
        <c:numFmt formatCode="General" sourceLinked="1"/>
        <c:tickLblPos val="none"/>
        <c:crossAx val="56537856"/>
        <c:crosses val="autoZero"/>
        <c:crossBetween val="between"/>
        <c:majorUnit val="20"/>
        <c:minorUnit val="20"/>
      </c:valAx>
    </c:plotArea>
    <c:legend>
      <c:legendPos val="b"/>
      <c:layout>
        <c:manualLayout>
          <c:xMode val="edge"/>
          <c:yMode val="edge"/>
          <c:x val="6.1490596608415334E-2"/>
          <c:y val="0.71571890872524146"/>
          <c:w val="0.88624847345843361"/>
          <c:h val="0.2562218870267976"/>
        </c:manualLayout>
      </c:layout>
      <c:txPr>
        <a:bodyPr/>
        <a:lstStyle/>
        <a:p>
          <a:pPr>
            <a:defRPr sz="12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500">
          <a:solidFill>
            <a:schemeClr val="accent1">
              <a:lumMod val="50000"/>
            </a:schemeClr>
          </a:solidFill>
          <a:latin typeface="Comic Sans MS" pitchFamily="66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594858741185679"/>
          <c:y val="0.21871271549538046"/>
          <c:w val="0.63828065944742562"/>
          <c:h val="0.707658991996058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dPt>
          <c:dPt>
            <c:idx val="2"/>
            <c:spPr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c:spPr>
          </c:dPt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Человеческий капитал</c:v>
                </c:pt>
                <c:pt idx="1">
                  <c:v>Комфортная среда для жизни</c:v>
                </c:pt>
                <c:pt idx="2">
                  <c:v>Экономический рост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5.7</c:v>
                </c:pt>
                <c:pt idx="1">
                  <c:v>9.9</c:v>
                </c:pt>
                <c:pt idx="2">
                  <c:v>10.1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234E9-16F8-493B-8C6C-192E70D95614}" type="doc">
      <dgm:prSet loTypeId="urn:microsoft.com/office/officeart/2005/8/layout/hierarchy4" loCatId="hierarchy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8A863A9-65F2-456A-9C37-E8C761FD6A27}">
      <dgm:prSet phldrT="[Текст]" custT="1"/>
      <dgm:spPr/>
      <dgm:t>
        <a:bodyPr/>
        <a:lstStyle/>
        <a:p>
          <a:r>
            <a:rPr lang="ru-RU" sz="1200" b="0" dirty="0" smtClean="0">
              <a:latin typeface="Comic Sans MS" pitchFamily="66" charset="0"/>
            </a:rPr>
            <a:t>Стратегические</a:t>
          </a:r>
          <a:r>
            <a:rPr lang="ru-RU" sz="1500" b="0" dirty="0" smtClean="0">
              <a:latin typeface="Comic Sans MS" pitchFamily="66" charset="0"/>
            </a:rPr>
            <a:t> </a:t>
          </a:r>
          <a:r>
            <a:rPr lang="ru-RU" sz="1200" b="0" dirty="0" smtClean="0">
              <a:latin typeface="Comic Sans MS" pitchFamily="66" charset="0"/>
            </a:rPr>
            <a:t>направления развития ЗАТО Саров</a:t>
          </a:r>
          <a:endParaRPr lang="ru-RU" sz="1200" b="0" dirty="0">
            <a:latin typeface="Comic Sans MS" pitchFamily="66" charset="0"/>
          </a:endParaRPr>
        </a:p>
      </dgm:t>
    </dgm:pt>
    <dgm:pt modelId="{F7B23E65-AD6C-42B2-AE91-FF670ACAE8A4}" type="parTrans" cxnId="{504B1772-533A-4DCB-BE70-F1C9347D909E}">
      <dgm:prSet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31372C3A-525F-48B3-AD5D-465E8C7436D2}" type="sibTrans" cxnId="{504B1772-533A-4DCB-BE70-F1C9347D909E}">
      <dgm:prSet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72BFDF76-90B9-4B40-AA3D-8C0B95DF51BF}">
      <dgm:prSet phldrT="[Текст]" custT="1"/>
      <dgm:spPr/>
      <dgm:t>
        <a:bodyPr/>
        <a:lstStyle/>
        <a:p>
          <a:r>
            <a:rPr lang="ru-RU" sz="1100" b="0" dirty="0" smtClean="0">
              <a:latin typeface="Comic Sans MS" pitchFamily="66" charset="0"/>
            </a:rPr>
            <a:t>Человеческий капитал</a:t>
          </a:r>
          <a:endParaRPr lang="ru-RU" sz="1100" b="0" dirty="0">
            <a:latin typeface="Comic Sans MS" pitchFamily="66" charset="0"/>
          </a:endParaRPr>
        </a:p>
      </dgm:t>
    </dgm:pt>
    <dgm:pt modelId="{8CC8590C-9F8A-47EA-81E2-32927858E112}" type="parTrans" cxnId="{2FBA8C2B-6FBD-4B0E-9F92-27C72DA838F7}">
      <dgm:prSet custT="1"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BD7E8B9B-B77A-47BB-ADBE-0404F721D7C0}" type="sibTrans" cxnId="{2FBA8C2B-6FBD-4B0E-9F92-27C72DA838F7}">
      <dgm:prSet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6CFEB422-0FB6-4F91-A752-9CCBD94F8204}">
      <dgm:prSet phldrT="[Текст]" custT="1"/>
      <dgm:spPr/>
      <dgm:t>
        <a:bodyPr/>
        <a:lstStyle/>
        <a:p>
          <a:r>
            <a:rPr lang="ru-RU" sz="1100" b="0" dirty="0" smtClean="0">
              <a:latin typeface="Comic Sans MS" pitchFamily="66" charset="0"/>
            </a:rPr>
            <a:t>Обеспечение высокого уровня благополучия населения, возможности для всестороннего развития и самореализации каждого жителя города </a:t>
          </a:r>
          <a:endParaRPr lang="ru-RU" sz="1100" b="0" dirty="0">
            <a:latin typeface="Comic Sans MS" pitchFamily="66" charset="0"/>
          </a:endParaRPr>
        </a:p>
      </dgm:t>
    </dgm:pt>
    <dgm:pt modelId="{31959194-FDAA-473E-BDCD-F550626597DA}" type="parTrans" cxnId="{3CD55760-2DF0-4FC3-A8F9-717C70192795}">
      <dgm:prSet custT="1"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2BD8BC2C-2F99-4533-90B3-39C200928A14}" type="sibTrans" cxnId="{3CD55760-2DF0-4FC3-A8F9-717C70192795}">
      <dgm:prSet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9E970310-78A1-4EBD-9C44-ECB200236A77}">
      <dgm:prSet phldrT="[Текст]" custT="1"/>
      <dgm:spPr/>
      <dgm:t>
        <a:bodyPr/>
        <a:lstStyle/>
        <a:p>
          <a:r>
            <a:rPr lang="ru-RU" sz="1100" b="0" dirty="0" smtClean="0">
              <a:latin typeface="Comic Sans MS" pitchFamily="66" charset="0"/>
            </a:rPr>
            <a:t>Создание необходимых пространственных и качественных условий для полноценной реализации стратегических целей</a:t>
          </a:r>
          <a:endParaRPr lang="ru-RU" sz="1100" b="0" dirty="0">
            <a:latin typeface="Comic Sans MS" pitchFamily="66" charset="0"/>
          </a:endParaRPr>
        </a:p>
      </dgm:t>
    </dgm:pt>
    <dgm:pt modelId="{15D826E0-EAC7-446C-9CA6-60798D266A6F}" type="parTrans" cxnId="{0C2F17C6-13F1-40BE-AD7B-F04430CBDFCB}">
      <dgm:prSet custT="1"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DA526FE4-3CEE-4766-B011-A75A6C985918}" type="sibTrans" cxnId="{0C2F17C6-13F1-40BE-AD7B-F04430CBDFCB}">
      <dgm:prSet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10B94396-0856-40FC-99D3-E0670667558E}">
      <dgm:prSet phldrT="[Текст]" custT="1"/>
      <dgm:spPr/>
      <dgm:t>
        <a:bodyPr/>
        <a:lstStyle/>
        <a:p>
          <a:r>
            <a:rPr lang="ru-RU" sz="1100" b="0" dirty="0" smtClean="0">
              <a:latin typeface="Comic Sans MS" pitchFamily="66" charset="0"/>
            </a:rPr>
            <a:t>Экономическое развитие</a:t>
          </a:r>
          <a:endParaRPr lang="ru-RU" sz="1100" b="0" dirty="0">
            <a:latin typeface="Comic Sans MS" pitchFamily="66" charset="0"/>
          </a:endParaRPr>
        </a:p>
      </dgm:t>
    </dgm:pt>
    <dgm:pt modelId="{A3C705C4-2010-4C82-BCF1-5A7F27002985}" type="sibTrans" cxnId="{B83CF046-3D2F-40A6-B393-9B6A3035FB4C}">
      <dgm:prSet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81FBC364-598D-4891-9130-B493DE138B4E}" type="parTrans" cxnId="{B83CF046-3D2F-40A6-B393-9B6A3035FB4C}">
      <dgm:prSet custT="1"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6C60E347-EE0C-455C-9AB9-E5C8308DD12D}">
      <dgm:prSet phldrT="[Текст]" custT="1"/>
      <dgm:spPr/>
      <dgm:t>
        <a:bodyPr/>
        <a:lstStyle/>
        <a:p>
          <a:r>
            <a:rPr lang="ru-RU" sz="1100" b="0" dirty="0" smtClean="0">
              <a:latin typeface="Comic Sans MS" pitchFamily="66" charset="0"/>
            </a:rPr>
            <a:t>Обеспечение возможности для улучшения предпринимательского климата и условий для ведения бизнеса на территории города Сарова</a:t>
          </a:r>
          <a:endParaRPr lang="ru-RU" sz="1100" b="0" dirty="0">
            <a:latin typeface="Comic Sans MS" pitchFamily="66" charset="0"/>
          </a:endParaRPr>
        </a:p>
      </dgm:t>
    </dgm:pt>
    <dgm:pt modelId="{ACA9243B-9364-4E81-9169-E19B526F74D6}" type="parTrans" cxnId="{6B9CADEC-EFB9-4992-AE64-750E8FFF7586}">
      <dgm:prSet custT="1"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B435D75C-7281-4F5A-B2B7-9B772E013D79}" type="sibTrans" cxnId="{6B9CADEC-EFB9-4992-AE64-750E8FFF7586}">
      <dgm:prSet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EA6881AD-A486-448B-914D-86721E6FD182}">
      <dgm:prSet custT="1"/>
      <dgm:spPr/>
      <dgm:t>
        <a:bodyPr/>
        <a:lstStyle/>
        <a:p>
          <a:r>
            <a:rPr lang="ru-RU" sz="1100" b="0" dirty="0" smtClean="0">
              <a:latin typeface="Comic Sans MS" pitchFamily="66" charset="0"/>
            </a:rPr>
            <a:t>Создание предпосылок для лидерства Российской Федерации по избранным направлениям научно-технологического развития </a:t>
          </a:r>
          <a:endParaRPr lang="ru-RU" sz="1100" b="0" dirty="0">
            <a:latin typeface="Comic Sans MS" pitchFamily="66" charset="0"/>
          </a:endParaRPr>
        </a:p>
      </dgm:t>
    </dgm:pt>
    <dgm:pt modelId="{64BF72CC-155A-4FA2-BD41-4314DFE9EB60}" type="parTrans" cxnId="{2145BFF6-6DE2-4B67-8300-E79DDDBA1C00}">
      <dgm:prSet custT="1"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7C78C6A6-E343-4776-8113-EB168EC833ED}" type="sibTrans" cxnId="{2145BFF6-6DE2-4B67-8300-E79DDDBA1C00}">
      <dgm:prSet/>
      <dgm:spPr/>
      <dgm:t>
        <a:bodyPr/>
        <a:lstStyle/>
        <a:p>
          <a:endParaRPr lang="ru-RU" sz="1500" b="0">
            <a:latin typeface="Comic Sans MS" pitchFamily="66" charset="0"/>
          </a:endParaRPr>
        </a:p>
      </dgm:t>
    </dgm:pt>
    <dgm:pt modelId="{CB9E3364-F603-468D-ACF7-592D1CE0698E}">
      <dgm:prSet phldrT="[Текст]" custT="1"/>
      <dgm:spPr/>
      <dgm:t>
        <a:bodyPr/>
        <a:lstStyle/>
        <a:p>
          <a:r>
            <a:rPr lang="ru-RU" sz="1100" b="0" dirty="0" err="1" smtClean="0">
              <a:latin typeface="Comic Sans MS" pitchFamily="66" charset="0"/>
            </a:rPr>
            <a:t>Социо-культурная</a:t>
          </a:r>
          <a:r>
            <a:rPr lang="ru-RU" sz="1100" b="0" dirty="0" smtClean="0">
              <a:latin typeface="Comic Sans MS" pitchFamily="66" charset="0"/>
            </a:rPr>
            <a:t> среда</a:t>
          </a:r>
          <a:endParaRPr lang="ru-RU" sz="1100" b="0" dirty="0">
            <a:latin typeface="Comic Sans MS" pitchFamily="66" charset="0"/>
          </a:endParaRPr>
        </a:p>
      </dgm:t>
    </dgm:pt>
    <dgm:pt modelId="{4434FD49-99E5-41AA-9411-D059BE48B367}" type="parTrans" cxnId="{D67C73EA-7249-4082-8E62-5F64B3892C2B}">
      <dgm:prSet custT="1"/>
      <dgm:spPr/>
      <dgm:t>
        <a:bodyPr/>
        <a:lstStyle/>
        <a:p>
          <a:endParaRPr lang="ru-RU" sz="1500"/>
        </a:p>
      </dgm:t>
    </dgm:pt>
    <dgm:pt modelId="{EB4A1710-FD87-430F-8E00-6B5CE9DF676C}" type="sibTrans" cxnId="{D67C73EA-7249-4082-8E62-5F64B3892C2B}">
      <dgm:prSet/>
      <dgm:spPr/>
      <dgm:t>
        <a:bodyPr/>
        <a:lstStyle/>
        <a:p>
          <a:endParaRPr lang="ru-RU" sz="1500"/>
        </a:p>
      </dgm:t>
    </dgm:pt>
    <dgm:pt modelId="{5AE7F91A-D870-484D-A681-0C3999400B84}">
      <dgm:prSet phldrT="[Текст]" custT="1"/>
      <dgm:spPr/>
      <dgm:t>
        <a:bodyPr/>
        <a:lstStyle/>
        <a:p>
          <a:r>
            <a:rPr lang="ru-RU" sz="1100" b="0" dirty="0" smtClean="0">
              <a:latin typeface="Comic Sans MS" pitchFamily="66" charset="0"/>
            </a:rPr>
            <a:t>Транспортная, инженерная инфраструктура, городские пространства, качество жизни</a:t>
          </a:r>
          <a:endParaRPr lang="ru-RU" sz="1100" b="0" dirty="0">
            <a:latin typeface="Comic Sans MS" pitchFamily="66" charset="0"/>
          </a:endParaRPr>
        </a:p>
      </dgm:t>
    </dgm:pt>
    <dgm:pt modelId="{A53473D9-8C91-42AA-A6E7-D45C3E389EC6}" type="parTrans" cxnId="{A9489439-E4F8-42B5-A934-00FDD62C8B9D}">
      <dgm:prSet custT="1"/>
      <dgm:spPr/>
      <dgm:t>
        <a:bodyPr/>
        <a:lstStyle/>
        <a:p>
          <a:endParaRPr lang="ru-RU" sz="1500"/>
        </a:p>
      </dgm:t>
    </dgm:pt>
    <dgm:pt modelId="{9578FBBF-D040-4814-9B82-D7C2A70E37F8}" type="sibTrans" cxnId="{A9489439-E4F8-42B5-A934-00FDD62C8B9D}">
      <dgm:prSet/>
      <dgm:spPr/>
      <dgm:t>
        <a:bodyPr/>
        <a:lstStyle/>
        <a:p>
          <a:endParaRPr lang="ru-RU" sz="1500"/>
        </a:p>
      </dgm:t>
    </dgm:pt>
    <dgm:pt modelId="{9EBF863D-74CF-442B-A77C-EFB7BD56999C}">
      <dgm:prSet phldrT="[Текст]" custT="1"/>
      <dgm:spPr/>
      <dgm:t>
        <a:bodyPr/>
        <a:lstStyle/>
        <a:p>
          <a:r>
            <a:rPr lang="ru-RU" sz="1100" b="0" dirty="0" smtClean="0">
              <a:latin typeface="Comic Sans MS" pitchFamily="66" charset="0"/>
            </a:rPr>
            <a:t>Пространственное развитие и эффективное управление</a:t>
          </a:r>
          <a:endParaRPr lang="ru-RU" sz="1100" b="0" dirty="0">
            <a:latin typeface="Comic Sans MS" pitchFamily="66" charset="0"/>
          </a:endParaRPr>
        </a:p>
      </dgm:t>
    </dgm:pt>
    <dgm:pt modelId="{03E818D7-2D38-4AEE-8C48-F3371E2DBE04}" type="parTrans" cxnId="{6ED04E45-5A59-4110-9F58-C59156840218}">
      <dgm:prSet/>
      <dgm:spPr/>
      <dgm:t>
        <a:bodyPr/>
        <a:lstStyle/>
        <a:p>
          <a:endParaRPr lang="ru-RU"/>
        </a:p>
      </dgm:t>
    </dgm:pt>
    <dgm:pt modelId="{35426A50-A656-444A-BE95-A479AECBB4B7}" type="sibTrans" cxnId="{6ED04E45-5A59-4110-9F58-C59156840218}">
      <dgm:prSet/>
      <dgm:spPr/>
      <dgm:t>
        <a:bodyPr/>
        <a:lstStyle/>
        <a:p>
          <a:endParaRPr lang="ru-RU"/>
        </a:p>
      </dgm:t>
    </dgm:pt>
    <dgm:pt modelId="{8DCB4682-7AA7-40F3-892B-5CD099B34199}" type="pres">
      <dgm:prSet presAssocID="{688234E9-16F8-493B-8C6C-192E70D956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345AE4-428E-43CA-AE99-EDF6C4E09122}" type="pres">
      <dgm:prSet presAssocID="{F8A863A9-65F2-456A-9C37-E8C761FD6A27}" presName="vertOne" presStyleCnt="0"/>
      <dgm:spPr/>
      <dgm:t>
        <a:bodyPr/>
        <a:lstStyle/>
        <a:p>
          <a:endParaRPr lang="ru-RU"/>
        </a:p>
      </dgm:t>
    </dgm:pt>
    <dgm:pt modelId="{C8CB8DEC-5F9D-4090-8089-D1B689827B18}" type="pres">
      <dgm:prSet presAssocID="{F8A863A9-65F2-456A-9C37-E8C761FD6A27}" presName="txOne" presStyleLbl="node0" presStyleIdx="0" presStyleCnt="2" custScaleX="49738" custScaleY="42410" custLinFactNeighborX="14009" custLinFactNeighborY="-12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028FBD-5C5A-4EBC-80C7-B1B7B3A6E657}" type="pres">
      <dgm:prSet presAssocID="{F8A863A9-65F2-456A-9C37-E8C761FD6A27}" presName="parTransOne" presStyleCnt="0"/>
      <dgm:spPr/>
      <dgm:t>
        <a:bodyPr/>
        <a:lstStyle/>
        <a:p>
          <a:endParaRPr lang="ru-RU"/>
        </a:p>
      </dgm:t>
    </dgm:pt>
    <dgm:pt modelId="{67C847E1-1133-46F3-A81F-F69423D848EE}" type="pres">
      <dgm:prSet presAssocID="{F8A863A9-65F2-456A-9C37-E8C761FD6A27}" presName="horzOne" presStyleCnt="0"/>
      <dgm:spPr/>
      <dgm:t>
        <a:bodyPr/>
        <a:lstStyle/>
        <a:p>
          <a:endParaRPr lang="ru-RU"/>
        </a:p>
      </dgm:t>
    </dgm:pt>
    <dgm:pt modelId="{5A14D255-2493-4217-96EB-F92A27F3C0B0}" type="pres">
      <dgm:prSet presAssocID="{72BFDF76-90B9-4B40-AA3D-8C0B95DF51BF}" presName="vertTwo" presStyleCnt="0"/>
      <dgm:spPr/>
      <dgm:t>
        <a:bodyPr/>
        <a:lstStyle/>
        <a:p>
          <a:endParaRPr lang="ru-RU"/>
        </a:p>
      </dgm:t>
    </dgm:pt>
    <dgm:pt modelId="{788C8DAF-98AC-4697-B327-77917C0E6CFE}" type="pres">
      <dgm:prSet presAssocID="{72BFDF76-90B9-4B40-AA3D-8C0B95DF51BF}" presName="txTwo" presStyleLbl="node2" presStyleIdx="0" presStyleCnt="3" custScaleX="105544" custScaleY="51019" custLinFactNeighborX="28291" custLinFactNeighborY="-105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628753-209D-4D67-8FD3-485ACD1B77C7}" type="pres">
      <dgm:prSet presAssocID="{72BFDF76-90B9-4B40-AA3D-8C0B95DF51BF}" presName="parTransTwo" presStyleCnt="0"/>
      <dgm:spPr/>
      <dgm:t>
        <a:bodyPr/>
        <a:lstStyle/>
        <a:p>
          <a:endParaRPr lang="ru-RU"/>
        </a:p>
      </dgm:t>
    </dgm:pt>
    <dgm:pt modelId="{188F3D84-37BC-4282-94CC-F1865AE0F15F}" type="pres">
      <dgm:prSet presAssocID="{72BFDF76-90B9-4B40-AA3D-8C0B95DF51BF}" presName="horzTwo" presStyleCnt="0"/>
      <dgm:spPr/>
      <dgm:t>
        <a:bodyPr/>
        <a:lstStyle/>
        <a:p>
          <a:endParaRPr lang="ru-RU"/>
        </a:p>
      </dgm:t>
    </dgm:pt>
    <dgm:pt modelId="{7E26D870-6ED4-4A47-BC76-A487B0C3227A}" type="pres">
      <dgm:prSet presAssocID="{6CFEB422-0FB6-4F91-A752-9CCBD94F8204}" presName="vertThree" presStyleCnt="0"/>
      <dgm:spPr/>
      <dgm:t>
        <a:bodyPr/>
        <a:lstStyle/>
        <a:p>
          <a:endParaRPr lang="ru-RU"/>
        </a:p>
      </dgm:t>
    </dgm:pt>
    <dgm:pt modelId="{0E0A0718-7603-4279-93C1-69996075AD0F}" type="pres">
      <dgm:prSet presAssocID="{6CFEB422-0FB6-4F91-A752-9CCBD94F8204}" presName="txThree" presStyleLbl="node3" presStyleIdx="0" presStyleCnt="3" custScaleX="77352" custScaleY="74586" custLinFactNeighborX="25597" custLinFactNeighborY="-373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A2B779-8D2E-4B69-9BB2-6A63FAAB7CE4}" type="pres">
      <dgm:prSet presAssocID="{6CFEB422-0FB6-4F91-A752-9CCBD94F8204}" presName="parTransThree" presStyleCnt="0"/>
      <dgm:spPr/>
      <dgm:t>
        <a:bodyPr/>
        <a:lstStyle/>
        <a:p>
          <a:endParaRPr lang="ru-RU"/>
        </a:p>
      </dgm:t>
    </dgm:pt>
    <dgm:pt modelId="{A7F6730B-6BD0-4445-B2D6-6CFE5BA4FC12}" type="pres">
      <dgm:prSet presAssocID="{6CFEB422-0FB6-4F91-A752-9CCBD94F8204}" presName="horzThree" presStyleCnt="0"/>
      <dgm:spPr/>
      <dgm:t>
        <a:bodyPr/>
        <a:lstStyle/>
        <a:p>
          <a:endParaRPr lang="ru-RU"/>
        </a:p>
      </dgm:t>
    </dgm:pt>
    <dgm:pt modelId="{ACB7BD9D-05E4-4EE2-8F0B-6D399F16B9CA}" type="pres">
      <dgm:prSet presAssocID="{CB9E3364-F603-468D-ACF7-592D1CE0698E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E409D4-8EE0-40BB-8C40-1DC8562DA23F}" type="pres">
      <dgm:prSet presAssocID="{CB9E3364-F603-468D-ACF7-592D1CE0698E}" presName="txFour" presStyleLbl="node4" presStyleIdx="0" presStyleCnt="2" custScaleX="238393" custScaleY="55797" custLinFactX="26851" custLinFactNeighborX="100000" custLinFactNeighborY="-6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E84FE3-CBE0-4172-8438-09ECCDD2E289}" type="pres">
      <dgm:prSet presAssocID="{CB9E3364-F603-468D-ACF7-592D1CE0698E}" presName="horzFour" presStyleCnt="0"/>
      <dgm:spPr/>
      <dgm:t>
        <a:bodyPr/>
        <a:lstStyle/>
        <a:p>
          <a:endParaRPr lang="ru-RU"/>
        </a:p>
      </dgm:t>
    </dgm:pt>
    <dgm:pt modelId="{3566DA8E-2184-40A1-9D15-A43669FEB2D7}" type="pres">
      <dgm:prSet presAssocID="{EB4A1710-FD87-430F-8E00-6B5CE9DF676C}" presName="sibSpaceFour" presStyleCnt="0"/>
      <dgm:spPr/>
      <dgm:t>
        <a:bodyPr/>
        <a:lstStyle/>
        <a:p>
          <a:endParaRPr lang="ru-RU"/>
        </a:p>
      </dgm:t>
    </dgm:pt>
    <dgm:pt modelId="{40449554-78F7-4C71-AC18-1E014761DA5B}" type="pres">
      <dgm:prSet presAssocID="{5AE7F91A-D870-484D-A681-0C3999400B84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570AFB-951A-47BB-8276-F40F40C29C3E}" type="pres">
      <dgm:prSet presAssocID="{5AE7F91A-D870-484D-A681-0C3999400B84}" presName="txFour" presStyleLbl="node4" presStyleIdx="1" presStyleCnt="2" custScaleX="258462" custScaleY="54780" custLinFactX="44508" custLinFactNeighborX="100000" custLinFactNeighborY="-6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CADDA5-2879-4C4C-8577-81C439B07EEB}" type="pres">
      <dgm:prSet presAssocID="{5AE7F91A-D870-484D-A681-0C3999400B84}" presName="horzFour" presStyleCnt="0"/>
      <dgm:spPr/>
      <dgm:t>
        <a:bodyPr/>
        <a:lstStyle/>
        <a:p>
          <a:endParaRPr lang="ru-RU"/>
        </a:p>
      </dgm:t>
    </dgm:pt>
    <dgm:pt modelId="{3F1772BA-3B37-4FA4-A0D7-4EB9242EFA13}" type="pres">
      <dgm:prSet presAssocID="{BD7E8B9B-B77A-47BB-ADBE-0404F721D7C0}" presName="sibSpaceTwo" presStyleCnt="0"/>
      <dgm:spPr/>
      <dgm:t>
        <a:bodyPr/>
        <a:lstStyle/>
        <a:p>
          <a:endParaRPr lang="ru-RU"/>
        </a:p>
      </dgm:t>
    </dgm:pt>
    <dgm:pt modelId="{81C6A228-FCAB-4C86-A52A-DC28F44906A6}" type="pres">
      <dgm:prSet presAssocID="{10B94396-0856-40FC-99D3-E0670667558E}" presName="vertTwo" presStyleCnt="0"/>
      <dgm:spPr/>
      <dgm:t>
        <a:bodyPr/>
        <a:lstStyle/>
        <a:p>
          <a:endParaRPr lang="ru-RU"/>
        </a:p>
      </dgm:t>
    </dgm:pt>
    <dgm:pt modelId="{DAE67267-B16A-4054-97EA-CB2CA6FA147A}" type="pres">
      <dgm:prSet presAssocID="{10B94396-0856-40FC-99D3-E0670667558E}" presName="txTwo" presStyleLbl="node2" presStyleIdx="1" presStyleCnt="3" custScaleX="119099" custScaleY="52118" custLinFactNeighborX="41572" custLinFactNeighborY="-10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EF393D-AA0B-4A9E-9426-6E65AFBCB529}" type="pres">
      <dgm:prSet presAssocID="{10B94396-0856-40FC-99D3-E0670667558E}" presName="parTransTwo" presStyleCnt="0"/>
      <dgm:spPr/>
      <dgm:t>
        <a:bodyPr/>
        <a:lstStyle/>
        <a:p>
          <a:endParaRPr lang="ru-RU"/>
        </a:p>
      </dgm:t>
    </dgm:pt>
    <dgm:pt modelId="{F906D1F6-3AAE-44F4-B961-EE0AEED80769}" type="pres">
      <dgm:prSet presAssocID="{10B94396-0856-40FC-99D3-E0670667558E}" presName="horzTwo" presStyleCnt="0"/>
      <dgm:spPr/>
      <dgm:t>
        <a:bodyPr/>
        <a:lstStyle/>
        <a:p>
          <a:endParaRPr lang="ru-RU"/>
        </a:p>
      </dgm:t>
    </dgm:pt>
    <dgm:pt modelId="{3B8F7DA8-7B7B-4102-95B4-EA5779775568}" type="pres">
      <dgm:prSet presAssocID="{6C60E347-EE0C-455C-9AB9-E5C8308DD12D}" presName="vertThree" presStyleCnt="0"/>
      <dgm:spPr/>
      <dgm:t>
        <a:bodyPr/>
        <a:lstStyle/>
        <a:p>
          <a:endParaRPr lang="ru-RU"/>
        </a:p>
      </dgm:t>
    </dgm:pt>
    <dgm:pt modelId="{0FE6B596-6985-4812-BCB3-35308D4287D4}" type="pres">
      <dgm:prSet presAssocID="{6C60E347-EE0C-455C-9AB9-E5C8308DD12D}" presName="txThree" presStyleLbl="node3" presStyleIdx="1" presStyleCnt="3" custScaleX="200350" custScaleY="133100" custLinFactX="57197" custLinFactNeighborX="100000" custLinFactNeighborY="-4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5EDD38-C0A3-4372-BF5B-9D5B51523C92}" type="pres">
      <dgm:prSet presAssocID="{6C60E347-EE0C-455C-9AB9-E5C8308DD12D}" presName="horzThree" presStyleCnt="0"/>
      <dgm:spPr/>
      <dgm:t>
        <a:bodyPr/>
        <a:lstStyle/>
        <a:p>
          <a:endParaRPr lang="ru-RU"/>
        </a:p>
      </dgm:t>
    </dgm:pt>
    <dgm:pt modelId="{F0107C7E-CC9C-416B-B1E6-888B72BB8324}" type="pres">
      <dgm:prSet presAssocID="{B435D75C-7281-4F5A-B2B7-9B772E013D79}" presName="sibSpaceThree" presStyleCnt="0"/>
      <dgm:spPr/>
      <dgm:t>
        <a:bodyPr/>
        <a:lstStyle/>
        <a:p>
          <a:endParaRPr lang="ru-RU"/>
        </a:p>
      </dgm:t>
    </dgm:pt>
    <dgm:pt modelId="{C31D4F95-A417-4FE7-8066-5C69A77435FC}" type="pres">
      <dgm:prSet presAssocID="{EA6881AD-A486-448B-914D-86721E6FD182}" presName="vertThree" presStyleCnt="0"/>
      <dgm:spPr/>
      <dgm:t>
        <a:bodyPr/>
        <a:lstStyle/>
        <a:p>
          <a:endParaRPr lang="ru-RU"/>
        </a:p>
      </dgm:t>
    </dgm:pt>
    <dgm:pt modelId="{C0ADF4D2-4D84-44F4-A402-47303045E6D3}" type="pres">
      <dgm:prSet presAssocID="{EA6881AD-A486-448B-914D-86721E6FD182}" presName="txThree" presStyleLbl="node3" presStyleIdx="2" presStyleCnt="3" custScaleX="203942" custScaleY="133100" custLinFactX="92750" custLinFactNeighborX="100000" custLinFactNeighborY="-4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E98142-1AED-49DB-8625-6984C190082D}" type="pres">
      <dgm:prSet presAssocID="{EA6881AD-A486-448B-914D-86721E6FD182}" presName="horzThree" presStyleCnt="0"/>
      <dgm:spPr/>
      <dgm:t>
        <a:bodyPr/>
        <a:lstStyle/>
        <a:p>
          <a:endParaRPr lang="ru-RU"/>
        </a:p>
      </dgm:t>
    </dgm:pt>
    <dgm:pt modelId="{A644EF48-ED70-47A5-97CA-68EF5771487B}" type="pres">
      <dgm:prSet presAssocID="{A3C705C4-2010-4C82-BCF1-5A7F27002985}" presName="sibSpaceTwo" presStyleCnt="0"/>
      <dgm:spPr/>
      <dgm:t>
        <a:bodyPr/>
        <a:lstStyle/>
        <a:p>
          <a:endParaRPr lang="ru-RU"/>
        </a:p>
      </dgm:t>
    </dgm:pt>
    <dgm:pt modelId="{AB7918C9-7C68-4A7B-92C7-6EF446766745}" type="pres">
      <dgm:prSet presAssocID="{9E970310-78A1-4EBD-9C44-ECB200236A77}" presName="vertTwo" presStyleCnt="0"/>
      <dgm:spPr/>
    </dgm:pt>
    <dgm:pt modelId="{E0CDE32E-E99B-436A-8648-C32CE05D3937}" type="pres">
      <dgm:prSet presAssocID="{9E970310-78A1-4EBD-9C44-ECB200236A77}" presName="txTwo" presStyleLbl="node2" presStyleIdx="2" presStyleCnt="3" custScaleX="207408" custScaleY="135938" custLinFactX="100000" custLinFactNeighborX="131402" custLinFactNeighborY="562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F25346-1C3C-4FA9-B3C5-132DE3124386}" type="pres">
      <dgm:prSet presAssocID="{9E970310-78A1-4EBD-9C44-ECB200236A77}" presName="horzTwo" presStyleCnt="0"/>
      <dgm:spPr/>
    </dgm:pt>
    <dgm:pt modelId="{E89C4621-648E-4115-85D8-8B051F5588CF}" type="pres">
      <dgm:prSet presAssocID="{31372C3A-525F-48B3-AD5D-465E8C7436D2}" presName="sibSpaceOne" presStyleCnt="0"/>
      <dgm:spPr/>
    </dgm:pt>
    <dgm:pt modelId="{70B30BFA-C539-4E57-A824-CBF58E64403D}" type="pres">
      <dgm:prSet presAssocID="{9EBF863D-74CF-442B-A77C-EFB7BD56999C}" presName="vertOne" presStyleCnt="0"/>
      <dgm:spPr/>
    </dgm:pt>
    <dgm:pt modelId="{07E0ADCE-F94E-4555-AF75-CA7E7A020C68}" type="pres">
      <dgm:prSet presAssocID="{9EBF863D-74CF-442B-A77C-EFB7BD56999C}" presName="txOne" presStyleLbl="node0" presStyleIdx="1" presStyleCnt="2" custScaleX="284828" custScaleY="52118" custLinFactNeighborX="-31075" custLinFactNeighborY="499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B47085-7383-40F3-99F8-9710E0CEE154}" type="pres">
      <dgm:prSet presAssocID="{9EBF863D-74CF-442B-A77C-EFB7BD56999C}" presName="horzOne" presStyleCnt="0"/>
      <dgm:spPr/>
    </dgm:pt>
  </dgm:ptLst>
  <dgm:cxnLst>
    <dgm:cxn modelId="{B83CF046-3D2F-40A6-B393-9B6A3035FB4C}" srcId="{F8A863A9-65F2-456A-9C37-E8C761FD6A27}" destId="{10B94396-0856-40FC-99D3-E0670667558E}" srcOrd="1" destOrd="0" parTransId="{81FBC364-598D-4891-9130-B493DE138B4E}" sibTransId="{A3C705C4-2010-4C82-BCF1-5A7F27002985}"/>
    <dgm:cxn modelId="{B805B9C2-404B-4F71-A5E2-8D78C2E10675}" type="presOf" srcId="{CB9E3364-F603-468D-ACF7-592D1CE0698E}" destId="{31E409D4-8EE0-40BB-8C40-1DC8562DA23F}" srcOrd="0" destOrd="0" presId="urn:microsoft.com/office/officeart/2005/8/layout/hierarchy4"/>
    <dgm:cxn modelId="{D455FC40-8A0D-4446-A9F6-AD4DD977BF43}" type="presOf" srcId="{10B94396-0856-40FC-99D3-E0670667558E}" destId="{DAE67267-B16A-4054-97EA-CB2CA6FA147A}" srcOrd="0" destOrd="0" presId="urn:microsoft.com/office/officeart/2005/8/layout/hierarchy4"/>
    <dgm:cxn modelId="{05B834E1-C682-4A77-8987-0EBAE72AF54E}" type="presOf" srcId="{EA6881AD-A486-448B-914D-86721E6FD182}" destId="{C0ADF4D2-4D84-44F4-A402-47303045E6D3}" srcOrd="0" destOrd="0" presId="urn:microsoft.com/office/officeart/2005/8/layout/hierarchy4"/>
    <dgm:cxn modelId="{D67C73EA-7249-4082-8E62-5F64B3892C2B}" srcId="{6CFEB422-0FB6-4F91-A752-9CCBD94F8204}" destId="{CB9E3364-F603-468D-ACF7-592D1CE0698E}" srcOrd="0" destOrd="0" parTransId="{4434FD49-99E5-41AA-9411-D059BE48B367}" sibTransId="{EB4A1710-FD87-430F-8E00-6B5CE9DF676C}"/>
    <dgm:cxn modelId="{2EC2F86A-49C2-47C8-9BB7-44E01615EA2F}" type="presOf" srcId="{F8A863A9-65F2-456A-9C37-E8C761FD6A27}" destId="{C8CB8DEC-5F9D-4090-8089-D1B689827B18}" srcOrd="0" destOrd="0" presId="urn:microsoft.com/office/officeart/2005/8/layout/hierarchy4"/>
    <dgm:cxn modelId="{A9489439-E4F8-42B5-A934-00FDD62C8B9D}" srcId="{6CFEB422-0FB6-4F91-A752-9CCBD94F8204}" destId="{5AE7F91A-D870-484D-A681-0C3999400B84}" srcOrd="1" destOrd="0" parTransId="{A53473D9-8C91-42AA-A6E7-D45C3E389EC6}" sibTransId="{9578FBBF-D040-4814-9B82-D7C2A70E37F8}"/>
    <dgm:cxn modelId="{8617D3B6-78C2-415A-98D3-717DF35E4745}" type="presOf" srcId="{6CFEB422-0FB6-4F91-A752-9CCBD94F8204}" destId="{0E0A0718-7603-4279-93C1-69996075AD0F}" srcOrd="0" destOrd="0" presId="urn:microsoft.com/office/officeart/2005/8/layout/hierarchy4"/>
    <dgm:cxn modelId="{3EB16EAA-11C5-426F-B14D-4A8BBB26DE5C}" type="presOf" srcId="{5AE7F91A-D870-484D-A681-0C3999400B84}" destId="{5A570AFB-951A-47BB-8276-F40F40C29C3E}" srcOrd="0" destOrd="0" presId="urn:microsoft.com/office/officeart/2005/8/layout/hierarchy4"/>
    <dgm:cxn modelId="{6B9CADEC-EFB9-4992-AE64-750E8FFF7586}" srcId="{10B94396-0856-40FC-99D3-E0670667558E}" destId="{6C60E347-EE0C-455C-9AB9-E5C8308DD12D}" srcOrd="0" destOrd="0" parTransId="{ACA9243B-9364-4E81-9169-E19B526F74D6}" sibTransId="{B435D75C-7281-4F5A-B2B7-9B772E013D79}"/>
    <dgm:cxn modelId="{2145BFF6-6DE2-4B67-8300-E79DDDBA1C00}" srcId="{10B94396-0856-40FC-99D3-E0670667558E}" destId="{EA6881AD-A486-448B-914D-86721E6FD182}" srcOrd="1" destOrd="0" parTransId="{64BF72CC-155A-4FA2-BD41-4314DFE9EB60}" sibTransId="{7C78C6A6-E343-4776-8113-EB168EC833ED}"/>
    <dgm:cxn modelId="{504B1772-533A-4DCB-BE70-F1C9347D909E}" srcId="{688234E9-16F8-493B-8C6C-192E70D95614}" destId="{F8A863A9-65F2-456A-9C37-E8C761FD6A27}" srcOrd="0" destOrd="0" parTransId="{F7B23E65-AD6C-42B2-AE91-FF670ACAE8A4}" sibTransId="{31372C3A-525F-48B3-AD5D-465E8C7436D2}"/>
    <dgm:cxn modelId="{6ED04E45-5A59-4110-9F58-C59156840218}" srcId="{688234E9-16F8-493B-8C6C-192E70D95614}" destId="{9EBF863D-74CF-442B-A77C-EFB7BD56999C}" srcOrd="1" destOrd="0" parTransId="{03E818D7-2D38-4AEE-8C48-F3371E2DBE04}" sibTransId="{35426A50-A656-444A-BE95-A479AECBB4B7}"/>
    <dgm:cxn modelId="{20B9EC0E-0CF6-45CF-8343-AD447AE814F9}" type="presOf" srcId="{72BFDF76-90B9-4B40-AA3D-8C0B95DF51BF}" destId="{788C8DAF-98AC-4697-B327-77917C0E6CFE}" srcOrd="0" destOrd="0" presId="urn:microsoft.com/office/officeart/2005/8/layout/hierarchy4"/>
    <dgm:cxn modelId="{0C2F17C6-13F1-40BE-AD7B-F04430CBDFCB}" srcId="{F8A863A9-65F2-456A-9C37-E8C761FD6A27}" destId="{9E970310-78A1-4EBD-9C44-ECB200236A77}" srcOrd="2" destOrd="0" parTransId="{15D826E0-EAC7-446C-9CA6-60798D266A6F}" sibTransId="{DA526FE4-3CEE-4766-B011-A75A6C985918}"/>
    <dgm:cxn modelId="{603A6393-A237-4671-8C2D-94C456D6AFFB}" type="presOf" srcId="{9E970310-78A1-4EBD-9C44-ECB200236A77}" destId="{E0CDE32E-E99B-436A-8648-C32CE05D3937}" srcOrd="0" destOrd="0" presId="urn:microsoft.com/office/officeart/2005/8/layout/hierarchy4"/>
    <dgm:cxn modelId="{2FBA8C2B-6FBD-4B0E-9F92-27C72DA838F7}" srcId="{F8A863A9-65F2-456A-9C37-E8C761FD6A27}" destId="{72BFDF76-90B9-4B40-AA3D-8C0B95DF51BF}" srcOrd="0" destOrd="0" parTransId="{8CC8590C-9F8A-47EA-81E2-32927858E112}" sibTransId="{BD7E8B9B-B77A-47BB-ADBE-0404F721D7C0}"/>
    <dgm:cxn modelId="{3CD55760-2DF0-4FC3-A8F9-717C70192795}" srcId="{72BFDF76-90B9-4B40-AA3D-8C0B95DF51BF}" destId="{6CFEB422-0FB6-4F91-A752-9CCBD94F8204}" srcOrd="0" destOrd="0" parTransId="{31959194-FDAA-473E-BDCD-F550626597DA}" sibTransId="{2BD8BC2C-2F99-4533-90B3-39C200928A14}"/>
    <dgm:cxn modelId="{9129C005-D8A0-42CC-9BDF-E85A38F1989E}" type="presOf" srcId="{6C60E347-EE0C-455C-9AB9-E5C8308DD12D}" destId="{0FE6B596-6985-4812-BCB3-35308D4287D4}" srcOrd="0" destOrd="0" presId="urn:microsoft.com/office/officeart/2005/8/layout/hierarchy4"/>
    <dgm:cxn modelId="{8F9B004B-58C0-4AA9-BEF5-18975AA43DEA}" type="presOf" srcId="{688234E9-16F8-493B-8C6C-192E70D95614}" destId="{8DCB4682-7AA7-40F3-892B-5CD099B34199}" srcOrd="0" destOrd="0" presId="urn:microsoft.com/office/officeart/2005/8/layout/hierarchy4"/>
    <dgm:cxn modelId="{AD51FD31-C953-4F17-BEB6-7656471F14AE}" type="presOf" srcId="{9EBF863D-74CF-442B-A77C-EFB7BD56999C}" destId="{07E0ADCE-F94E-4555-AF75-CA7E7A020C68}" srcOrd="0" destOrd="0" presId="urn:microsoft.com/office/officeart/2005/8/layout/hierarchy4"/>
    <dgm:cxn modelId="{AEC7F12C-C38D-438D-8478-0709465E7648}" type="presParOf" srcId="{8DCB4682-7AA7-40F3-892B-5CD099B34199}" destId="{0E345AE4-428E-43CA-AE99-EDF6C4E09122}" srcOrd="0" destOrd="0" presId="urn:microsoft.com/office/officeart/2005/8/layout/hierarchy4"/>
    <dgm:cxn modelId="{AB08EC5F-7659-4844-9710-9B8F4B81A964}" type="presParOf" srcId="{0E345AE4-428E-43CA-AE99-EDF6C4E09122}" destId="{C8CB8DEC-5F9D-4090-8089-D1B689827B18}" srcOrd="0" destOrd="0" presId="urn:microsoft.com/office/officeart/2005/8/layout/hierarchy4"/>
    <dgm:cxn modelId="{955A5BB1-E1BF-464E-B6CE-D4A373C30499}" type="presParOf" srcId="{0E345AE4-428E-43CA-AE99-EDF6C4E09122}" destId="{FF028FBD-5C5A-4EBC-80C7-B1B7B3A6E657}" srcOrd="1" destOrd="0" presId="urn:microsoft.com/office/officeart/2005/8/layout/hierarchy4"/>
    <dgm:cxn modelId="{15E1643D-8519-4AF8-AFE3-4717B5E63A1B}" type="presParOf" srcId="{0E345AE4-428E-43CA-AE99-EDF6C4E09122}" destId="{67C847E1-1133-46F3-A81F-F69423D848EE}" srcOrd="2" destOrd="0" presId="urn:microsoft.com/office/officeart/2005/8/layout/hierarchy4"/>
    <dgm:cxn modelId="{FC51DB08-916D-48CC-98B9-472A98597D71}" type="presParOf" srcId="{67C847E1-1133-46F3-A81F-F69423D848EE}" destId="{5A14D255-2493-4217-96EB-F92A27F3C0B0}" srcOrd="0" destOrd="0" presId="urn:microsoft.com/office/officeart/2005/8/layout/hierarchy4"/>
    <dgm:cxn modelId="{DC50316F-1A55-4C5F-A1B7-F2B67638DACB}" type="presParOf" srcId="{5A14D255-2493-4217-96EB-F92A27F3C0B0}" destId="{788C8DAF-98AC-4697-B327-77917C0E6CFE}" srcOrd="0" destOrd="0" presId="urn:microsoft.com/office/officeart/2005/8/layout/hierarchy4"/>
    <dgm:cxn modelId="{1CE0177B-D8C4-43D0-99D4-FDF5912D4035}" type="presParOf" srcId="{5A14D255-2493-4217-96EB-F92A27F3C0B0}" destId="{6A628753-209D-4D67-8FD3-485ACD1B77C7}" srcOrd="1" destOrd="0" presId="urn:microsoft.com/office/officeart/2005/8/layout/hierarchy4"/>
    <dgm:cxn modelId="{1CFD0E00-1CD4-4207-84DF-B6922CA4A0B8}" type="presParOf" srcId="{5A14D255-2493-4217-96EB-F92A27F3C0B0}" destId="{188F3D84-37BC-4282-94CC-F1865AE0F15F}" srcOrd="2" destOrd="0" presId="urn:microsoft.com/office/officeart/2005/8/layout/hierarchy4"/>
    <dgm:cxn modelId="{6E887E94-81A7-4483-A13F-3E711F49BAA2}" type="presParOf" srcId="{188F3D84-37BC-4282-94CC-F1865AE0F15F}" destId="{7E26D870-6ED4-4A47-BC76-A487B0C3227A}" srcOrd="0" destOrd="0" presId="urn:microsoft.com/office/officeart/2005/8/layout/hierarchy4"/>
    <dgm:cxn modelId="{DED0676C-2A9C-4712-A047-B401A9B6505B}" type="presParOf" srcId="{7E26D870-6ED4-4A47-BC76-A487B0C3227A}" destId="{0E0A0718-7603-4279-93C1-69996075AD0F}" srcOrd="0" destOrd="0" presId="urn:microsoft.com/office/officeart/2005/8/layout/hierarchy4"/>
    <dgm:cxn modelId="{DA27EF82-4D93-48F4-8CD5-3EEEE543C45C}" type="presParOf" srcId="{7E26D870-6ED4-4A47-BC76-A487B0C3227A}" destId="{D8A2B779-8D2E-4B69-9BB2-6A63FAAB7CE4}" srcOrd="1" destOrd="0" presId="urn:microsoft.com/office/officeart/2005/8/layout/hierarchy4"/>
    <dgm:cxn modelId="{21A63EB9-1F83-4CA1-A4A7-C04D9AE97E74}" type="presParOf" srcId="{7E26D870-6ED4-4A47-BC76-A487B0C3227A}" destId="{A7F6730B-6BD0-4445-B2D6-6CFE5BA4FC12}" srcOrd="2" destOrd="0" presId="urn:microsoft.com/office/officeart/2005/8/layout/hierarchy4"/>
    <dgm:cxn modelId="{E1CB75BF-D10B-478F-8686-C09DF4797889}" type="presParOf" srcId="{A7F6730B-6BD0-4445-B2D6-6CFE5BA4FC12}" destId="{ACB7BD9D-05E4-4EE2-8F0B-6D399F16B9CA}" srcOrd="0" destOrd="0" presId="urn:microsoft.com/office/officeart/2005/8/layout/hierarchy4"/>
    <dgm:cxn modelId="{DB4EB51A-6E90-4F9E-A074-D3D61DF44594}" type="presParOf" srcId="{ACB7BD9D-05E4-4EE2-8F0B-6D399F16B9CA}" destId="{31E409D4-8EE0-40BB-8C40-1DC8562DA23F}" srcOrd="0" destOrd="0" presId="urn:microsoft.com/office/officeart/2005/8/layout/hierarchy4"/>
    <dgm:cxn modelId="{CEFB4FFE-4E2F-450D-AF1B-1B56D93ABE5D}" type="presParOf" srcId="{ACB7BD9D-05E4-4EE2-8F0B-6D399F16B9CA}" destId="{09E84FE3-CBE0-4172-8438-09ECCDD2E289}" srcOrd="1" destOrd="0" presId="urn:microsoft.com/office/officeart/2005/8/layout/hierarchy4"/>
    <dgm:cxn modelId="{5CC8BC8C-8D2E-42B7-A84A-439364245A67}" type="presParOf" srcId="{A7F6730B-6BD0-4445-B2D6-6CFE5BA4FC12}" destId="{3566DA8E-2184-40A1-9D15-A43669FEB2D7}" srcOrd="1" destOrd="0" presId="urn:microsoft.com/office/officeart/2005/8/layout/hierarchy4"/>
    <dgm:cxn modelId="{3F7B76E4-6305-457D-9E86-C197E06496B1}" type="presParOf" srcId="{A7F6730B-6BD0-4445-B2D6-6CFE5BA4FC12}" destId="{40449554-78F7-4C71-AC18-1E014761DA5B}" srcOrd="2" destOrd="0" presId="urn:microsoft.com/office/officeart/2005/8/layout/hierarchy4"/>
    <dgm:cxn modelId="{95D22B4B-5376-486D-AD16-10F273D95264}" type="presParOf" srcId="{40449554-78F7-4C71-AC18-1E014761DA5B}" destId="{5A570AFB-951A-47BB-8276-F40F40C29C3E}" srcOrd="0" destOrd="0" presId="urn:microsoft.com/office/officeart/2005/8/layout/hierarchy4"/>
    <dgm:cxn modelId="{A5BEF5E7-8250-45E6-94C1-D727AB2B1387}" type="presParOf" srcId="{40449554-78F7-4C71-AC18-1E014761DA5B}" destId="{ECCADDA5-2879-4C4C-8577-81C439B07EEB}" srcOrd="1" destOrd="0" presId="urn:microsoft.com/office/officeart/2005/8/layout/hierarchy4"/>
    <dgm:cxn modelId="{94DDEFCE-4053-421C-85C2-1F1A64824F1D}" type="presParOf" srcId="{67C847E1-1133-46F3-A81F-F69423D848EE}" destId="{3F1772BA-3B37-4FA4-A0D7-4EB9242EFA13}" srcOrd="1" destOrd="0" presId="urn:microsoft.com/office/officeart/2005/8/layout/hierarchy4"/>
    <dgm:cxn modelId="{0B945237-0899-4DE1-BEBB-5F4BF27A8D5C}" type="presParOf" srcId="{67C847E1-1133-46F3-A81F-F69423D848EE}" destId="{81C6A228-FCAB-4C86-A52A-DC28F44906A6}" srcOrd="2" destOrd="0" presId="urn:microsoft.com/office/officeart/2005/8/layout/hierarchy4"/>
    <dgm:cxn modelId="{006406ED-9565-4795-9AC5-302C8734AE16}" type="presParOf" srcId="{81C6A228-FCAB-4C86-A52A-DC28F44906A6}" destId="{DAE67267-B16A-4054-97EA-CB2CA6FA147A}" srcOrd="0" destOrd="0" presId="urn:microsoft.com/office/officeart/2005/8/layout/hierarchy4"/>
    <dgm:cxn modelId="{F23F817B-1112-427F-B319-409FA7AD0668}" type="presParOf" srcId="{81C6A228-FCAB-4C86-A52A-DC28F44906A6}" destId="{78EF393D-AA0B-4A9E-9426-6E65AFBCB529}" srcOrd="1" destOrd="0" presId="urn:microsoft.com/office/officeart/2005/8/layout/hierarchy4"/>
    <dgm:cxn modelId="{8760650D-77BF-4194-827D-325A4303A572}" type="presParOf" srcId="{81C6A228-FCAB-4C86-A52A-DC28F44906A6}" destId="{F906D1F6-3AAE-44F4-B961-EE0AEED80769}" srcOrd="2" destOrd="0" presId="urn:microsoft.com/office/officeart/2005/8/layout/hierarchy4"/>
    <dgm:cxn modelId="{D1116329-32B8-4C26-8540-6C731F7AAD1C}" type="presParOf" srcId="{F906D1F6-3AAE-44F4-B961-EE0AEED80769}" destId="{3B8F7DA8-7B7B-4102-95B4-EA5779775568}" srcOrd="0" destOrd="0" presId="urn:microsoft.com/office/officeart/2005/8/layout/hierarchy4"/>
    <dgm:cxn modelId="{6E463F14-521F-442F-8DC6-54B1E4032D5F}" type="presParOf" srcId="{3B8F7DA8-7B7B-4102-95B4-EA5779775568}" destId="{0FE6B596-6985-4812-BCB3-35308D4287D4}" srcOrd="0" destOrd="0" presId="urn:microsoft.com/office/officeart/2005/8/layout/hierarchy4"/>
    <dgm:cxn modelId="{4989C043-386D-4A12-9B27-7853034239C6}" type="presParOf" srcId="{3B8F7DA8-7B7B-4102-95B4-EA5779775568}" destId="{9E5EDD38-C0A3-4372-BF5B-9D5B51523C92}" srcOrd="1" destOrd="0" presId="urn:microsoft.com/office/officeart/2005/8/layout/hierarchy4"/>
    <dgm:cxn modelId="{59EC802C-F911-41F2-B815-05D5C6956EE9}" type="presParOf" srcId="{F906D1F6-3AAE-44F4-B961-EE0AEED80769}" destId="{F0107C7E-CC9C-416B-B1E6-888B72BB8324}" srcOrd="1" destOrd="0" presId="urn:microsoft.com/office/officeart/2005/8/layout/hierarchy4"/>
    <dgm:cxn modelId="{01106B0B-F982-4149-98AD-336F020EBE84}" type="presParOf" srcId="{F906D1F6-3AAE-44F4-B961-EE0AEED80769}" destId="{C31D4F95-A417-4FE7-8066-5C69A77435FC}" srcOrd="2" destOrd="0" presId="urn:microsoft.com/office/officeart/2005/8/layout/hierarchy4"/>
    <dgm:cxn modelId="{9A291B18-7CFF-448C-A926-5529BB04E64A}" type="presParOf" srcId="{C31D4F95-A417-4FE7-8066-5C69A77435FC}" destId="{C0ADF4D2-4D84-44F4-A402-47303045E6D3}" srcOrd="0" destOrd="0" presId="urn:microsoft.com/office/officeart/2005/8/layout/hierarchy4"/>
    <dgm:cxn modelId="{1E306FCD-F959-4324-89EE-FDBE9B6B9AB8}" type="presParOf" srcId="{C31D4F95-A417-4FE7-8066-5C69A77435FC}" destId="{84E98142-1AED-49DB-8625-6984C190082D}" srcOrd="1" destOrd="0" presId="urn:microsoft.com/office/officeart/2005/8/layout/hierarchy4"/>
    <dgm:cxn modelId="{16AC41A9-094A-42BE-8EC2-027C53BE0F60}" type="presParOf" srcId="{67C847E1-1133-46F3-A81F-F69423D848EE}" destId="{A644EF48-ED70-47A5-97CA-68EF5771487B}" srcOrd="3" destOrd="0" presId="urn:microsoft.com/office/officeart/2005/8/layout/hierarchy4"/>
    <dgm:cxn modelId="{BB1DD848-0C1D-4BFC-B134-0C03C769D487}" type="presParOf" srcId="{67C847E1-1133-46F3-A81F-F69423D848EE}" destId="{AB7918C9-7C68-4A7B-92C7-6EF446766745}" srcOrd="4" destOrd="0" presId="urn:microsoft.com/office/officeart/2005/8/layout/hierarchy4"/>
    <dgm:cxn modelId="{A7014A44-E05C-4585-BF4C-D122A659127C}" type="presParOf" srcId="{AB7918C9-7C68-4A7B-92C7-6EF446766745}" destId="{E0CDE32E-E99B-436A-8648-C32CE05D3937}" srcOrd="0" destOrd="0" presId="urn:microsoft.com/office/officeart/2005/8/layout/hierarchy4"/>
    <dgm:cxn modelId="{CB26C355-67C5-4F30-A5C7-9FFBFD8088C6}" type="presParOf" srcId="{AB7918C9-7C68-4A7B-92C7-6EF446766745}" destId="{F3F25346-1C3C-4FA9-B3C5-132DE3124386}" srcOrd="1" destOrd="0" presId="urn:microsoft.com/office/officeart/2005/8/layout/hierarchy4"/>
    <dgm:cxn modelId="{30E6405F-8388-4C7C-855E-FEB353D60635}" type="presParOf" srcId="{8DCB4682-7AA7-40F3-892B-5CD099B34199}" destId="{E89C4621-648E-4115-85D8-8B051F5588CF}" srcOrd="1" destOrd="0" presId="urn:microsoft.com/office/officeart/2005/8/layout/hierarchy4"/>
    <dgm:cxn modelId="{BCFE9CDB-76B3-4A79-9B1F-AFB56BBB32AB}" type="presParOf" srcId="{8DCB4682-7AA7-40F3-892B-5CD099B34199}" destId="{70B30BFA-C539-4E57-A824-CBF58E64403D}" srcOrd="2" destOrd="0" presId="urn:microsoft.com/office/officeart/2005/8/layout/hierarchy4"/>
    <dgm:cxn modelId="{A463F9A9-9B89-4F93-BFAC-D013E202332C}" type="presParOf" srcId="{70B30BFA-C539-4E57-A824-CBF58E64403D}" destId="{07E0ADCE-F94E-4555-AF75-CA7E7A020C68}" srcOrd="0" destOrd="0" presId="urn:microsoft.com/office/officeart/2005/8/layout/hierarchy4"/>
    <dgm:cxn modelId="{15EED452-EF65-4D93-8B95-193AA6CBDBB1}" type="presParOf" srcId="{70B30BFA-C539-4E57-A824-CBF58E64403D}" destId="{33B47085-7383-40F3-99F8-9710E0CEE15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AA6D22-5CC4-4B29-87F5-06556B6DCE1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7E0E86-6551-414C-ABB7-E6585C34F2B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300" u="sng" dirty="0" smtClean="0">
              <a:latin typeface="Comic Sans MS" pitchFamily="66" charset="0"/>
            </a:rPr>
            <a:t>Образование</a:t>
          </a:r>
          <a:endParaRPr lang="ru-RU" sz="1300" u="sng" dirty="0">
            <a:latin typeface="Comic Sans MS" pitchFamily="66" charset="0"/>
          </a:endParaRPr>
        </a:p>
      </dgm:t>
    </dgm:pt>
    <dgm:pt modelId="{C6AB9810-E2AB-4E2F-91BA-93C9BF9C230B}" type="parTrans" cxnId="{4AB7396B-ECA6-40C5-B92F-C2D566F28CD6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BF1DA4E5-4CD6-465D-A7DF-6A7FA414FEB0}" type="sibTrans" cxnId="{4AB7396B-ECA6-40C5-B92F-C2D566F28CD6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B6091BF1-FDAD-4E50-8B28-A3ADFBEA3DFF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Comic Sans MS" pitchFamily="66" charset="0"/>
            </a:rPr>
            <a:t>Учитель будущего</a:t>
          </a:r>
          <a:endParaRPr lang="ru-RU" sz="1200" dirty="0">
            <a:latin typeface="Comic Sans MS" pitchFamily="66" charset="0"/>
          </a:endParaRPr>
        </a:p>
      </dgm:t>
    </dgm:pt>
    <dgm:pt modelId="{5B4B3C24-86B4-4FA1-814A-6BDC5B678F6D}" type="parTrans" cxnId="{908624C7-EB6C-4A4E-85DF-9363D79EE65B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251CC767-AF2A-48CF-98AF-5B8585B7CFAD}" type="sibTrans" cxnId="{908624C7-EB6C-4A4E-85DF-9363D79EE65B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49DFB6C6-E5B8-4BBB-AA11-9CDE70A03A06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Comic Sans MS" pitchFamily="66" charset="0"/>
            </a:rPr>
            <a:t>Поддержка семей, имеющих детей</a:t>
          </a:r>
          <a:endParaRPr lang="ru-RU" sz="1200" dirty="0">
            <a:latin typeface="Comic Sans MS" pitchFamily="66" charset="0"/>
          </a:endParaRPr>
        </a:p>
      </dgm:t>
    </dgm:pt>
    <dgm:pt modelId="{76B96697-88BC-4159-8D84-1607AA356C42}" type="parTrans" cxnId="{39F7E8E6-4F8F-41C0-9E99-E619B3D545D2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7B5A43C5-152F-4684-AFF6-D42005A4EAD7}" type="sibTrans" cxnId="{39F7E8E6-4F8F-41C0-9E99-E619B3D545D2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FAC15137-C6C5-436C-8B6C-7A46B2D3DDC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300" u="sng" dirty="0" smtClean="0">
              <a:latin typeface="Comic Sans MS" pitchFamily="66" charset="0"/>
            </a:rPr>
            <a:t>Демография</a:t>
          </a:r>
          <a:endParaRPr lang="ru-RU" sz="1300" u="sng" dirty="0">
            <a:latin typeface="Comic Sans MS" pitchFamily="66" charset="0"/>
          </a:endParaRPr>
        </a:p>
      </dgm:t>
    </dgm:pt>
    <dgm:pt modelId="{72ABE219-FBD1-48EC-859D-EDB800CEA43A}" type="parTrans" cxnId="{F309C0B3-829A-49D1-84F0-AB3B8F59C68A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4B0839BB-5983-4D81-B545-6329CBFE03AE}" type="sibTrans" cxnId="{F309C0B3-829A-49D1-84F0-AB3B8F59C68A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1B8FF3BC-8A1E-49C6-A0D8-6B02BE89A919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Comic Sans MS" pitchFamily="66" charset="0"/>
            </a:rPr>
            <a:t>Спорт – норма жизни</a:t>
          </a:r>
          <a:endParaRPr lang="ru-RU" sz="1200" dirty="0">
            <a:latin typeface="Comic Sans MS" pitchFamily="66" charset="0"/>
          </a:endParaRPr>
        </a:p>
      </dgm:t>
    </dgm:pt>
    <dgm:pt modelId="{1CA8CC54-2161-4AD5-9277-F8D2CFD66FD0}" type="parTrans" cxnId="{9935423F-3C36-43B9-8659-00ACBF3A8954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36A671CC-744C-42CD-B743-A705E76878AA}" type="sibTrans" cxnId="{9935423F-3C36-43B9-8659-00ACBF3A8954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E7EDC392-EA42-4987-8BDC-D03C85CEAEB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Comic Sans MS" pitchFamily="66" charset="0"/>
            </a:rPr>
            <a:t>Социальная активность</a:t>
          </a:r>
          <a:endParaRPr lang="ru-RU" sz="1200" dirty="0">
            <a:latin typeface="Comic Sans MS" pitchFamily="66" charset="0"/>
          </a:endParaRPr>
        </a:p>
      </dgm:t>
    </dgm:pt>
    <dgm:pt modelId="{EDEAADB9-20D4-428E-8B77-9C41DFEF8BE6}" type="parTrans" cxnId="{46E9F693-4037-4151-92ED-4ACA2DE1B152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8E97D82F-8176-41CA-9808-C7F0DC903AA8}" type="sibTrans" cxnId="{46E9F693-4037-4151-92ED-4ACA2DE1B152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F89CD390-9FCD-4735-9672-97E7897F9CF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300" u="sng" dirty="0" smtClean="0">
              <a:latin typeface="Comic Sans MS" pitchFamily="66" charset="0"/>
            </a:rPr>
            <a:t>Культура</a:t>
          </a:r>
          <a:endParaRPr lang="ru-RU" sz="1300" u="sng" dirty="0">
            <a:latin typeface="Comic Sans MS" pitchFamily="66" charset="0"/>
          </a:endParaRPr>
        </a:p>
      </dgm:t>
    </dgm:pt>
    <dgm:pt modelId="{BE6DA702-1C3B-41C6-A040-978187A5D6BB}" type="parTrans" cxnId="{95D84FAA-3967-4CB3-B346-92C7760281CF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459FE6F3-2A00-42CD-B518-CD259EB72D75}" type="sibTrans" cxnId="{95D84FAA-3967-4CB3-B346-92C7760281CF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9D540936-96FA-48EC-B0D2-4B50F48FFC3E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Comic Sans MS" pitchFamily="66" charset="0"/>
            </a:rPr>
            <a:t>Культурная среда</a:t>
          </a:r>
          <a:endParaRPr lang="ru-RU" sz="1200" dirty="0">
            <a:latin typeface="Comic Sans MS" pitchFamily="66" charset="0"/>
          </a:endParaRPr>
        </a:p>
      </dgm:t>
    </dgm:pt>
    <dgm:pt modelId="{37319F1B-DC03-4FBE-8AA8-EB8BBFD0DAE4}" type="parTrans" cxnId="{0C40BECB-81B8-4B89-B326-BEBF7677E9AE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FCAD8828-7FC2-463C-AA34-BB977BA1E8F9}" type="sibTrans" cxnId="{0C40BECB-81B8-4B89-B326-BEBF7677E9AE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11A2C357-B259-417F-BB34-0E9F9BA1DE02}">
      <dgm:prSet phldrT="[Текст]" custT="1"/>
      <dgm:spPr>
        <a:solidFill>
          <a:schemeClr val="accent5"/>
        </a:solidFill>
      </dgm:spPr>
      <dgm:t>
        <a:bodyPr/>
        <a:lstStyle/>
        <a:p>
          <a:endParaRPr lang="ru-RU" sz="1400" dirty="0">
            <a:latin typeface="Comic Sans MS" pitchFamily="66" charset="0"/>
          </a:endParaRPr>
        </a:p>
      </dgm:t>
    </dgm:pt>
    <dgm:pt modelId="{6AF8568B-07EC-43B1-8D24-7074E6376F85}" type="parTrans" cxnId="{22D1F503-9359-4DB6-B76C-80C5170C685F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C65F2ADE-3163-4A45-B26E-FC9A3A1763B2}" type="sibTrans" cxnId="{22D1F503-9359-4DB6-B76C-80C5170C685F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5E4057F6-00FC-4CC5-ACB0-B91E0A925C8C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300" u="sng" dirty="0" smtClean="0">
              <a:latin typeface="Comic Sans MS" pitchFamily="66" charset="0"/>
            </a:rPr>
            <a:t>Экология</a:t>
          </a:r>
          <a:endParaRPr lang="ru-RU" sz="1300" u="sng" dirty="0">
            <a:latin typeface="Comic Sans MS" pitchFamily="66" charset="0"/>
          </a:endParaRPr>
        </a:p>
      </dgm:t>
    </dgm:pt>
    <dgm:pt modelId="{ABEADDCF-187B-4DE8-8718-6AE76A7529E8}" type="parTrans" cxnId="{F0900C11-94AD-4F1C-B0EF-331DF5D5C679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2BB2DA76-77A9-4AE4-8DB9-7EC24930ADC1}" type="sibTrans" cxnId="{F0900C11-94AD-4F1C-B0EF-331DF5D5C679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EA4FFA34-8192-467E-B2C8-CFF9141BA6B9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Comic Sans MS" pitchFamily="66" charset="0"/>
            </a:rPr>
            <a:t>Оздоровление Волги</a:t>
          </a:r>
          <a:endParaRPr lang="ru-RU" sz="1200" dirty="0">
            <a:latin typeface="Comic Sans MS" pitchFamily="66" charset="0"/>
          </a:endParaRPr>
        </a:p>
      </dgm:t>
    </dgm:pt>
    <dgm:pt modelId="{456372B4-4C6C-4C67-9125-5F034FF77916}" type="parTrans" cxnId="{DC814CE2-9DB5-4D52-AA0B-C5CB3CA5089E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5BB1EA33-C8BF-45F2-941C-FA01A0365B31}" type="sibTrans" cxnId="{DC814CE2-9DB5-4D52-AA0B-C5CB3CA5089E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7BE6C940-26A8-4197-B973-530B4DE9555F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300" u="sng" dirty="0" smtClean="0">
              <a:latin typeface="Comic Sans MS" pitchFamily="66" charset="0"/>
            </a:rPr>
            <a:t>Жилье</a:t>
          </a:r>
          <a:r>
            <a:rPr lang="ru-RU" sz="1300" u="sng" baseline="0" dirty="0" smtClean="0">
              <a:latin typeface="Comic Sans MS" pitchFamily="66" charset="0"/>
            </a:rPr>
            <a:t> и городская среда</a:t>
          </a:r>
          <a:endParaRPr lang="ru-RU" sz="1300" u="sng" dirty="0">
            <a:latin typeface="Comic Sans MS" pitchFamily="66" charset="0"/>
          </a:endParaRPr>
        </a:p>
      </dgm:t>
    </dgm:pt>
    <dgm:pt modelId="{4E8C34C5-43FE-4EB7-8EA4-3BADC6CC3D23}" type="parTrans" cxnId="{4A43A252-5D3C-4A0A-9410-09D491C070D5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715D5153-60E5-4208-B2A2-AC8792611821}" type="sibTrans" cxnId="{4A43A252-5D3C-4A0A-9410-09D491C070D5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73520B6D-F6C9-4EA0-88A6-D949431D2440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Comic Sans MS" pitchFamily="66" charset="0"/>
            </a:rPr>
            <a:t>Успех каждого ребенка</a:t>
          </a:r>
          <a:endParaRPr lang="ru-RU" sz="1200" dirty="0">
            <a:latin typeface="Comic Sans MS" pitchFamily="66" charset="0"/>
          </a:endParaRPr>
        </a:p>
      </dgm:t>
    </dgm:pt>
    <dgm:pt modelId="{C54AA248-1E75-4073-B444-FF612D119A67}" type="parTrans" cxnId="{6C990A27-BC47-4155-8CED-91E80D17F5FE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5D748870-9B8B-416E-B248-858520E8A37F}" type="sibTrans" cxnId="{6C990A27-BC47-4155-8CED-91E80D17F5FE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EBF64763-B3A9-4A70-8C3B-51079BC2B721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Comic Sans MS" pitchFamily="66" charset="0"/>
            </a:rPr>
            <a:t>Формирование комфортной городской среды</a:t>
          </a:r>
          <a:endParaRPr lang="ru-RU" sz="1200" dirty="0">
            <a:latin typeface="Comic Sans MS" pitchFamily="66" charset="0"/>
          </a:endParaRPr>
        </a:p>
      </dgm:t>
    </dgm:pt>
    <dgm:pt modelId="{D525D1F3-896D-42B2-9E1A-B84BA6E50DB0}" type="parTrans" cxnId="{04640F3B-4F96-42D1-B76D-98FC7EF5F61E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D10DA791-38AC-474E-9F3E-E23521D3B2EF}" type="sibTrans" cxnId="{04640F3B-4F96-42D1-B76D-98FC7EF5F61E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D2A84E98-ABE1-4223-A032-6F5C40088166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300" u="sng" dirty="0" smtClean="0">
              <a:solidFill>
                <a:schemeClr val="bg1"/>
              </a:solidFill>
              <a:latin typeface="Comic Sans MS" pitchFamily="66" charset="0"/>
            </a:rPr>
            <a:t>Малое и среднее</a:t>
          </a:r>
          <a:r>
            <a:rPr lang="ru-RU" sz="1300" u="sng" baseline="0" dirty="0" smtClean="0">
              <a:solidFill>
                <a:schemeClr val="bg1"/>
              </a:solidFill>
              <a:latin typeface="Comic Sans MS" pitchFamily="66" charset="0"/>
            </a:rPr>
            <a:t> предпринимательство и поддержка индивидуальной предпринимательской инициативы</a:t>
          </a:r>
          <a:endParaRPr lang="ru-RU" sz="1300" u="sng" dirty="0">
            <a:solidFill>
              <a:schemeClr val="bg1"/>
            </a:solidFill>
            <a:latin typeface="Comic Sans MS" pitchFamily="66" charset="0"/>
          </a:endParaRPr>
        </a:p>
      </dgm:t>
    </dgm:pt>
    <dgm:pt modelId="{D28398A0-15A5-4054-85A3-E15BFD1E34B8}" type="parTrans" cxnId="{7AF5F876-2622-40A1-BC82-A37EAE238A15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F395A6FA-E2DB-44C2-97FB-1905E33265F1}" type="sibTrans" cxnId="{7AF5F876-2622-40A1-BC82-A37EAE238A15}">
      <dgm:prSet/>
      <dgm:spPr/>
      <dgm:t>
        <a:bodyPr/>
        <a:lstStyle/>
        <a:p>
          <a:endParaRPr lang="ru-RU" sz="1400">
            <a:latin typeface="Comic Sans MS" pitchFamily="66" charset="0"/>
          </a:endParaRPr>
        </a:p>
      </dgm:t>
    </dgm:pt>
    <dgm:pt modelId="{FC4D9085-1C83-427A-9E45-546413F7574E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200" dirty="0" smtClean="0">
              <a:latin typeface="Comic Sans MS" pitchFamily="66" charset="0"/>
            </a:rPr>
            <a:t>Улучшение условий ведения предпринимательской деятельности</a:t>
          </a:r>
          <a:endParaRPr lang="ru-RU" sz="1200" dirty="0">
            <a:latin typeface="Comic Sans MS" pitchFamily="66" charset="0"/>
          </a:endParaRPr>
        </a:p>
      </dgm:t>
    </dgm:pt>
    <dgm:pt modelId="{C36E794A-C887-4E5C-8CC2-95CF9A894CF0}" type="parTrans" cxnId="{7849487D-E755-4C5E-AA32-63B546A2BCD1}">
      <dgm:prSet/>
      <dgm:spPr/>
      <dgm:t>
        <a:bodyPr/>
        <a:lstStyle/>
        <a:p>
          <a:endParaRPr lang="ru-RU"/>
        </a:p>
      </dgm:t>
    </dgm:pt>
    <dgm:pt modelId="{7959FE08-76F4-439C-823C-9EBD475F81F0}" type="sibTrans" cxnId="{7849487D-E755-4C5E-AA32-63B546A2BCD1}">
      <dgm:prSet/>
      <dgm:spPr/>
      <dgm:t>
        <a:bodyPr/>
        <a:lstStyle/>
        <a:p>
          <a:endParaRPr lang="ru-RU"/>
        </a:p>
      </dgm:t>
    </dgm:pt>
    <dgm:pt modelId="{FB1E48A2-CBB4-403D-8D24-8E2BBA1881C2}" type="pres">
      <dgm:prSet presAssocID="{65AA6D22-5CC4-4B29-87F5-06556B6DCE1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48E91C-9288-4CB6-8EBE-A646E1F19F7F}" type="pres">
      <dgm:prSet presAssocID="{177E0E86-6551-414C-ABB7-E6585C34F2B5}" presName="comp" presStyleCnt="0"/>
      <dgm:spPr/>
    </dgm:pt>
    <dgm:pt modelId="{6B039BA7-3B31-45E9-8B4D-6C31BE87B508}" type="pres">
      <dgm:prSet presAssocID="{177E0E86-6551-414C-ABB7-E6585C34F2B5}" presName="box" presStyleLbl="node1" presStyleIdx="0" presStyleCnt="6" custScaleY="60518"/>
      <dgm:spPr/>
      <dgm:t>
        <a:bodyPr/>
        <a:lstStyle/>
        <a:p>
          <a:endParaRPr lang="ru-RU"/>
        </a:p>
      </dgm:t>
    </dgm:pt>
    <dgm:pt modelId="{5B5470CD-0D82-4BD0-B772-A1F5C38CD086}" type="pres">
      <dgm:prSet presAssocID="{177E0E86-6551-414C-ABB7-E6585C34F2B5}" presName="img" presStyleLbl="fgImgPlace1" presStyleIdx="0" presStyleCnt="6" custScaleX="51772" custScaleY="3643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44997BA-E961-4BE9-AA3D-3AA3FC74CC35}" type="pres">
      <dgm:prSet presAssocID="{177E0E86-6551-414C-ABB7-E6585C34F2B5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3F67E-9B34-4686-A832-013BD4051BFC}" type="pres">
      <dgm:prSet presAssocID="{BF1DA4E5-4CD6-465D-A7DF-6A7FA414FEB0}" presName="spacer" presStyleCnt="0"/>
      <dgm:spPr/>
    </dgm:pt>
    <dgm:pt modelId="{56C58E0D-A569-4F0F-8464-D15905CFE200}" type="pres">
      <dgm:prSet presAssocID="{FAC15137-C6C5-436C-8B6C-7A46B2D3DDC8}" presName="comp" presStyleCnt="0"/>
      <dgm:spPr/>
    </dgm:pt>
    <dgm:pt modelId="{9F64B34A-5D8A-4CEE-A332-207C09CC8313}" type="pres">
      <dgm:prSet presAssocID="{FAC15137-C6C5-436C-8B6C-7A46B2D3DDC8}" presName="box" presStyleLbl="node1" presStyleIdx="1" presStyleCnt="6" custScaleY="46532" custLinFactNeighborY="-6065"/>
      <dgm:spPr/>
      <dgm:t>
        <a:bodyPr/>
        <a:lstStyle/>
        <a:p>
          <a:endParaRPr lang="ru-RU"/>
        </a:p>
      </dgm:t>
    </dgm:pt>
    <dgm:pt modelId="{E36FA4BF-6A7B-4472-8980-B1C3049A276C}" type="pres">
      <dgm:prSet presAssocID="{FAC15137-C6C5-436C-8B6C-7A46B2D3DDC8}" presName="img" presStyleLbl="fgImgPlace1" presStyleIdx="1" presStyleCnt="6" custScaleX="46386" custScaleY="37078" custLinFactNeighborX="3019" custLinFactNeighborY="-730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59EC5D1-E1DE-4147-9F76-6E9FC062F302}" type="pres">
      <dgm:prSet presAssocID="{FAC15137-C6C5-436C-8B6C-7A46B2D3DDC8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4C326-44AA-4A25-BE37-FEDFB1841285}" type="pres">
      <dgm:prSet presAssocID="{4B0839BB-5983-4D81-B545-6329CBFE03AE}" presName="spacer" presStyleCnt="0"/>
      <dgm:spPr/>
    </dgm:pt>
    <dgm:pt modelId="{9FBA9A72-A4C2-44F0-88A2-8FFAA4826134}" type="pres">
      <dgm:prSet presAssocID="{F89CD390-9FCD-4735-9672-97E7897F9CFB}" presName="comp" presStyleCnt="0"/>
      <dgm:spPr/>
    </dgm:pt>
    <dgm:pt modelId="{3CD49A2B-9496-4832-8F3A-F6A91E5BDA32}" type="pres">
      <dgm:prSet presAssocID="{F89CD390-9FCD-4735-9672-97E7897F9CFB}" presName="box" presStyleLbl="node1" presStyleIdx="2" presStyleCnt="6" custScaleY="37796" custLinFactNeighborY="-13166"/>
      <dgm:spPr/>
      <dgm:t>
        <a:bodyPr/>
        <a:lstStyle/>
        <a:p>
          <a:endParaRPr lang="ru-RU"/>
        </a:p>
      </dgm:t>
    </dgm:pt>
    <dgm:pt modelId="{6B4423ED-EE05-40E3-96D7-E7F933B1114C}" type="pres">
      <dgm:prSet presAssocID="{F89CD390-9FCD-4735-9672-97E7897F9CFB}" presName="img" presStyleLbl="fgImgPlace1" presStyleIdx="2" presStyleCnt="6" custScaleX="45509" custScaleY="33042" custLinFactNeighborX="3019" custLinFactNeighborY="-1485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A101B9B-6A85-4901-827B-1DF5C8571255}" type="pres">
      <dgm:prSet presAssocID="{F89CD390-9FCD-4735-9672-97E7897F9CFB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DF021-48DE-4034-BFF2-698AB977B60A}" type="pres">
      <dgm:prSet presAssocID="{459FE6F3-2A00-42CD-B518-CD259EB72D75}" presName="spacer" presStyleCnt="0"/>
      <dgm:spPr/>
    </dgm:pt>
    <dgm:pt modelId="{037B7DCB-32F3-4BB8-B4A4-935B84E892F5}" type="pres">
      <dgm:prSet presAssocID="{5E4057F6-00FC-4CC5-ACB0-B91E0A925C8C}" presName="comp" presStyleCnt="0"/>
      <dgm:spPr/>
    </dgm:pt>
    <dgm:pt modelId="{9463127A-C9E5-4FE9-B6FE-8BFBCDC7AB54}" type="pres">
      <dgm:prSet presAssocID="{5E4057F6-00FC-4CC5-ACB0-B91E0A925C8C}" presName="box" presStyleLbl="node1" presStyleIdx="3" presStyleCnt="6" custScaleY="42530" custLinFactNeighborX="0" custLinFactNeighborY="-19038"/>
      <dgm:spPr/>
      <dgm:t>
        <a:bodyPr/>
        <a:lstStyle/>
        <a:p>
          <a:endParaRPr lang="ru-RU"/>
        </a:p>
      </dgm:t>
    </dgm:pt>
    <dgm:pt modelId="{E3FF3294-B2F9-4592-A6A2-F951E7C4928A}" type="pres">
      <dgm:prSet presAssocID="{5E4057F6-00FC-4CC5-ACB0-B91E0A925C8C}" presName="img" presStyleLbl="fgImgPlace1" presStyleIdx="3" presStyleCnt="6" custScaleX="51321" custScaleY="37710" custLinFactNeighborX="1265" custLinFactNeighborY="-23279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BB08A67-3A65-44B2-BDA6-844B3D07F5DC}" type="pres">
      <dgm:prSet presAssocID="{5E4057F6-00FC-4CC5-ACB0-B91E0A925C8C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53130-E7F7-4FF9-901C-FCB9DB1EC167}" type="pres">
      <dgm:prSet presAssocID="{2BB2DA76-77A9-4AE4-8DB9-7EC24930ADC1}" presName="spacer" presStyleCnt="0"/>
      <dgm:spPr/>
    </dgm:pt>
    <dgm:pt modelId="{DA8C02D5-C9FC-46D1-B25F-AD046CD86DEB}" type="pres">
      <dgm:prSet presAssocID="{7BE6C940-26A8-4197-B973-530B4DE9555F}" presName="comp" presStyleCnt="0"/>
      <dgm:spPr/>
    </dgm:pt>
    <dgm:pt modelId="{F213E7EA-4E17-4FFA-B8DC-78735335C3E2}" type="pres">
      <dgm:prSet presAssocID="{7BE6C940-26A8-4197-B973-530B4DE9555F}" presName="box" presStyleLbl="node1" presStyleIdx="4" presStyleCnt="6" custScaleY="41676" custLinFactNeighborY="-24472"/>
      <dgm:spPr/>
      <dgm:t>
        <a:bodyPr/>
        <a:lstStyle/>
        <a:p>
          <a:endParaRPr lang="ru-RU"/>
        </a:p>
      </dgm:t>
    </dgm:pt>
    <dgm:pt modelId="{5B67EC74-FEE7-437C-9FAC-00AD65E62774}" type="pres">
      <dgm:prSet presAssocID="{7BE6C940-26A8-4197-B973-530B4DE9555F}" presName="img" presStyleLbl="fgImgPlace1" presStyleIdx="4" presStyleCnt="6" custScaleX="47917" custScaleY="29310" custLinFactNeighborX="-437" custLinFactNeighborY="-2763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EF64A67-2895-499D-A276-6FA7203FF278}" type="pres">
      <dgm:prSet presAssocID="{7BE6C940-26A8-4197-B973-530B4DE9555F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8043E-28E6-4BAF-9951-696F34BAF05A}" type="pres">
      <dgm:prSet presAssocID="{715D5153-60E5-4208-B2A2-AC8792611821}" presName="spacer" presStyleCnt="0"/>
      <dgm:spPr/>
    </dgm:pt>
    <dgm:pt modelId="{F207D5C3-4BB4-45A2-89CB-D467736DCB9B}" type="pres">
      <dgm:prSet presAssocID="{D2A84E98-ABE1-4223-A032-6F5C40088166}" presName="comp" presStyleCnt="0"/>
      <dgm:spPr/>
    </dgm:pt>
    <dgm:pt modelId="{B1D3ACF5-0485-4AE1-89CA-D96F1CF2A8BD}" type="pres">
      <dgm:prSet presAssocID="{D2A84E98-ABE1-4223-A032-6F5C40088166}" presName="box" presStyleLbl="node1" presStyleIdx="5" presStyleCnt="6" custScaleY="50970" custLinFactNeighborY="-31926"/>
      <dgm:spPr/>
      <dgm:t>
        <a:bodyPr/>
        <a:lstStyle/>
        <a:p>
          <a:endParaRPr lang="ru-RU"/>
        </a:p>
      </dgm:t>
    </dgm:pt>
    <dgm:pt modelId="{DAD04A9C-63DE-43CA-9DB1-B50A1C816FCB}" type="pres">
      <dgm:prSet presAssocID="{D2A84E98-ABE1-4223-A032-6F5C40088166}" presName="img" presStyleLbl="fgImgPlace1" presStyleIdx="5" presStyleCnt="6" custScaleX="52353" custScaleY="31018" custLinFactNeighborX="-403" custLinFactNeighborY="-43702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5C68CB7-6BA3-4994-8C15-71895B8FC7D3}" type="pres">
      <dgm:prSet presAssocID="{D2A84E98-ABE1-4223-A032-6F5C40088166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6B8520-259F-40FD-8551-EBDF285BEAE1}" type="presOf" srcId="{73520B6D-F6C9-4EA0-88A6-D949431D2440}" destId="{244997BA-E961-4BE9-AA3D-3AA3FC74CC35}" srcOrd="1" destOrd="2" presId="urn:microsoft.com/office/officeart/2005/8/layout/vList4"/>
    <dgm:cxn modelId="{1586ADE0-7C0D-4C3D-BE6E-D4A3C06DD4CC}" type="presOf" srcId="{9D540936-96FA-48EC-B0D2-4B50F48FFC3E}" destId="{3CD49A2B-9496-4832-8F3A-F6A91E5BDA32}" srcOrd="0" destOrd="1" presId="urn:microsoft.com/office/officeart/2005/8/layout/vList4"/>
    <dgm:cxn modelId="{4A43A252-5D3C-4A0A-9410-09D491C070D5}" srcId="{65AA6D22-5CC4-4B29-87F5-06556B6DCE15}" destId="{7BE6C940-26A8-4197-B973-530B4DE9555F}" srcOrd="4" destOrd="0" parTransId="{4E8C34C5-43FE-4EB7-8EA4-3BADC6CC3D23}" sibTransId="{715D5153-60E5-4208-B2A2-AC8792611821}"/>
    <dgm:cxn modelId="{7AF5F876-2622-40A1-BC82-A37EAE238A15}" srcId="{65AA6D22-5CC4-4B29-87F5-06556B6DCE15}" destId="{D2A84E98-ABE1-4223-A032-6F5C40088166}" srcOrd="5" destOrd="0" parTransId="{D28398A0-15A5-4054-85A3-E15BFD1E34B8}" sibTransId="{F395A6FA-E2DB-44C2-97FB-1905E33265F1}"/>
    <dgm:cxn modelId="{B5DAF957-E590-4B95-B3A2-AD16BA36B284}" type="presOf" srcId="{65AA6D22-5CC4-4B29-87F5-06556B6DCE15}" destId="{FB1E48A2-CBB4-403D-8D24-8E2BBA1881C2}" srcOrd="0" destOrd="0" presId="urn:microsoft.com/office/officeart/2005/8/layout/vList4"/>
    <dgm:cxn modelId="{C0CBC8BF-4F48-4F1F-9503-DD2899E4353E}" type="presOf" srcId="{9D540936-96FA-48EC-B0D2-4B50F48FFC3E}" destId="{FA101B9B-6A85-4901-827B-1DF5C8571255}" srcOrd="1" destOrd="1" presId="urn:microsoft.com/office/officeart/2005/8/layout/vList4"/>
    <dgm:cxn modelId="{697DCC27-37E5-49EB-8760-A34285BAE463}" type="presOf" srcId="{FAC15137-C6C5-436C-8B6C-7A46B2D3DDC8}" destId="{359EC5D1-E1DE-4147-9F76-6E9FC062F302}" srcOrd="1" destOrd="0" presId="urn:microsoft.com/office/officeart/2005/8/layout/vList4"/>
    <dgm:cxn modelId="{4AB7396B-ECA6-40C5-B92F-C2D566F28CD6}" srcId="{65AA6D22-5CC4-4B29-87F5-06556B6DCE15}" destId="{177E0E86-6551-414C-ABB7-E6585C34F2B5}" srcOrd="0" destOrd="0" parTransId="{C6AB9810-E2AB-4E2F-91BA-93C9BF9C230B}" sibTransId="{BF1DA4E5-4CD6-465D-A7DF-6A7FA414FEB0}"/>
    <dgm:cxn modelId="{B3103016-D630-4D12-9D5A-95D7A799CC63}" type="presOf" srcId="{49DFB6C6-E5B8-4BBB-AA11-9CDE70A03A06}" destId="{244997BA-E961-4BE9-AA3D-3AA3FC74CC35}" srcOrd="1" destOrd="3" presId="urn:microsoft.com/office/officeart/2005/8/layout/vList4"/>
    <dgm:cxn modelId="{7849487D-E755-4C5E-AA32-63B546A2BCD1}" srcId="{D2A84E98-ABE1-4223-A032-6F5C40088166}" destId="{FC4D9085-1C83-427A-9E45-546413F7574E}" srcOrd="0" destOrd="0" parTransId="{C36E794A-C887-4E5C-8CC2-95CF9A894CF0}" sibTransId="{7959FE08-76F4-439C-823C-9EBD475F81F0}"/>
    <dgm:cxn modelId="{65BC66C6-69FF-4F69-84D6-28B003F80B6F}" type="presOf" srcId="{EA4FFA34-8192-467E-B2C8-CFF9141BA6B9}" destId="{9463127A-C9E5-4FE9-B6FE-8BFBCDC7AB54}" srcOrd="0" destOrd="1" presId="urn:microsoft.com/office/officeart/2005/8/layout/vList4"/>
    <dgm:cxn modelId="{35B09F0D-DEF0-4E77-9F2B-7402F40ABB8E}" type="presOf" srcId="{D2A84E98-ABE1-4223-A032-6F5C40088166}" destId="{15C68CB7-6BA3-4994-8C15-71895B8FC7D3}" srcOrd="1" destOrd="0" presId="urn:microsoft.com/office/officeart/2005/8/layout/vList4"/>
    <dgm:cxn modelId="{E854FABF-1F1A-4F1E-B2B7-E0A2D691A513}" type="presOf" srcId="{F89CD390-9FCD-4735-9672-97E7897F9CFB}" destId="{3CD49A2B-9496-4832-8F3A-F6A91E5BDA32}" srcOrd="0" destOrd="0" presId="urn:microsoft.com/office/officeart/2005/8/layout/vList4"/>
    <dgm:cxn modelId="{ACD8FED0-E4ED-4370-BED8-0704431185D3}" type="presOf" srcId="{FC4D9085-1C83-427A-9E45-546413F7574E}" destId="{B1D3ACF5-0485-4AE1-89CA-D96F1CF2A8BD}" srcOrd="0" destOrd="1" presId="urn:microsoft.com/office/officeart/2005/8/layout/vList4"/>
    <dgm:cxn modelId="{39F7E8E6-4F8F-41C0-9E99-E619B3D545D2}" srcId="{177E0E86-6551-414C-ABB7-E6585C34F2B5}" destId="{49DFB6C6-E5B8-4BBB-AA11-9CDE70A03A06}" srcOrd="2" destOrd="0" parTransId="{76B96697-88BC-4159-8D84-1607AA356C42}" sibTransId="{7B5A43C5-152F-4684-AFF6-D42005A4EAD7}"/>
    <dgm:cxn modelId="{46E9F693-4037-4151-92ED-4ACA2DE1B152}" srcId="{FAC15137-C6C5-436C-8B6C-7A46B2D3DDC8}" destId="{E7EDC392-EA42-4987-8BDC-D03C85CEAEB3}" srcOrd="1" destOrd="0" parTransId="{EDEAADB9-20D4-428E-8B77-9C41DFEF8BE6}" sibTransId="{8E97D82F-8176-41CA-9808-C7F0DC903AA8}"/>
    <dgm:cxn modelId="{1A9718AC-D856-4CB6-84D9-E0B700C7FF51}" type="presOf" srcId="{B6091BF1-FDAD-4E50-8B28-A3ADFBEA3DFF}" destId="{244997BA-E961-4BE9-AA3D-3AA3FC74CC35}" srcOrd="1" destOrd="1" presId="urn:microsoft.com/office/officeart/2005/8/layout/vList4"/>
    <dgm:cxn modelId="{766AD760-EA96-41A5-A374-61D24F6C00D1}" type="presOf" srcId="{EBF64763-B3A9-4A70-8C3B-51079BC2B721}" destId="{F213E7EA-4E17-4FFA-B8DC-78735335C3E2}" srcOrd="0" destOrd="1" presId="urn:microsoft.com/office/officeart/2005/8/layout/vList4"/>
    <dgm:cxn modelId="{A148A5B2-71BF-4AD1-AB77-A1115BC54A44}" type="presOf" srcId="{177E0E86-6551-414C-ABB7-E6585C34F2B5}" destId="{6B039BA7-3B31-45E9-8B4D-6C31BE87B508}" srcOrd="0" destOrd="0" presId="urn:microsoft.com/office/officeart/2005/8/layout/vList4"/>
    <dgm:cxn modelId="{A7512C19-E932-472A-985A-09FB8F21DA17}" type="presOf" srcId="{FC4D9085-1C83-427A-9E45-546413F7574E}" destId="{15C68CB7-6BA3-4994-8C15-71895B8FC7D3}" srcOrd="1" destOrd="1" presId="urn:microsoft.com/office/officeart/2005/8/layout/vList4"/>
    <dgm:cxn modelId="{3F9D87D8-A43F-419E-897A-2BCEC892E45C}" type="presOf" srcId="{EA4FFA34-8192-467E-B2C8-CFF9141BA6B9}" destId="{EBB08A67-3A65-44B2-BDA6-844B3D07F5DC}" srcOrd="1" destOrd="1" presId="urn:microsoft.com/office/officeart/2005/8/layout/vList4"/>
    <dgm:cxn modelId="{C3FCCA97-383B-4EF1-B71B-64CB7C1859A3}" type="presOf" srcId="{11A2C357-B259-417F-BB34-0E9F9BA1DE02}" destId="{B1D3ACF5-0485-4AE1-89CA-D96F1CF2A8BD}" srcOrd="0" destOrd="2" presId="urn:microsoft.com/office/officeart/2005/8/layout/vList4"/>
    <dgm:cxn modelId="{A158885E-7967-411B-B20F-DFAFF8FEE04C}" type="presOf" srcId="{E7EDC392-EA42-4987-8BDC-D03C85CEAEB3}" destId="{359EC5D1-E1DE-4147-9F76-6E9FC062F302}" srcOrd="1" destOrd="2" presId="urn:microsoft.com/office/officeart/2005/8/layout/vList4"/>
    <dgm:cxn modelId="{F309C0B3-829A-49D1-84F0-AB3B8F59C68A}" srcId="{65AA6D22-5CC4-4B29-87F5-06556B6DCE15}" destId="{FAC15137-C6C5-436C-8B6C-7A46B2D3DDC8}" srcOrd="1" destOrd="0" parTransId="{72ABE219-FBD1-48EC-859D-EDB800CEA43A}" sibTransId="{4B0839BB-5983-4D81-B545-6329CBFE03AE}"/>
    <dgm:cxn modelId="{6EFBA1B6-EDA2-4C90-99AF-D9A877D9F9CA}" type="presOf" srcId="{7BE6C940-26A8-4197-B973-530B4DE9555F}" destId="{0EF64A67-2895-499D-A276-6FA7203FF278}" srcOrd="1" destOrd="0" presId="urn:microsoft.com/office/officeart/2005/8/layout/vList4"/>
    <dgm:cxn modelId="{CF477042-A1D9-43A7-BD04-DDED5FAB1A2D}" type="presOf" srcId="{5E4057F6-00FC-4CC5-ACB0-B91E0A925C8C}" destId="{EBB08A67-3A65-44B2-BDA6-844B3D07F5DC}" srcOrd="1" destOrd="0" presId="urn:microsoft.com/office/officeart/2005/8/layout/vList4"/>
    <dgm:cxn modelId="{426CDA17-27BA-43CB-8252-1146CF56734F}" type="presOf" srcId="{EBF64763-B3A9-4A70-8C3B-51079BC2B721}" destId="{0EF64A67-2895-499D-A276-6FA7203FF278}" srcOrd="1" destOrd="1" presId="urn:microsoft.com/office/officeart/2005/8/layout/vList4"/>
    <dgm:cxn modelId="{E3A7529A-BF48-4EF7-BA61-21492847A636}" type="presOf" srcId="{1B8FF3BC-8A1E-49C6-A0D8-6B02BE89A919}" destId="{359EC5D1-E1DE-4147-9F76-6E9FC062F302}" srcOrd="1" destOrd="1" presId="urn:microsoft.com/office/officeart/2005/8/layout/vList4"/>
    <dgm:cxn modelId="{F0422BAC-11A8-4EFE-9CDC-040964A7B97B}" type="presOf" srcId="{49DFB6C6-E5B8-4BBB-AA11-9CDE70A03A06}" destId="{6B039BA7-3B31-45E9-8B4D-6C31BE87B508}" srcOrd="0" destOrd="3" presId="urn:microsoft.com/office/officeart/2005/8/layout/vList4"/>
    <dgm:cxn modelId="{7A03B372-9013-4501-A47A-19FB5FC927AA}" type="presOf" srcId="{B6091BF1-FDAD-4E50-8B28-A3ADFBEA3DFF}" destId="{6B039BA7-3B31-45E9-8B4D-6C31BE87B508}" srcOrd="0" destOrd="1" presId="urn:microsoft.com/office/officeart/2005/8/layout/vList4"/>
    <dgm:cxn modelId="{F0900C11-94AD-4F1C-B0EF-331DF5D5C679}" srcId="{65AA6D22-5CC4-4B29-87F5-06556B6DCE15}" destId="{5E4057F6-00FC-4CC5-ACB0-B91E0A925C8C}" srcOrd="3" destOrd="0" parTransId="{ABEADDCF-187B-4DE8-8718-6AE76A7529E8}" sibTransId="{2BB2DA76-77A9-4AE4-8DB9-7EC24930ADC1}"/>
    <dgm:cxn modelId="{0C40BECB-81B8-4B89-B326-BEBF7677E9AE}" srcId="{F89CD390-9FCD-4735-9672-97E7897F9CFB}" destId="{9D540936-96FA-48EC-B0D2-4B50F48FFC3E}" srcOrd="0" destOrd="0" parTransId="{37319F1B-DC03-4FBE-8AA8-EB8BBFD0DAE4}" sibTransId="{FCAD8828-7FC2-463C-AA34-BB977BA1E8F9}"/>
    <dgm:cxn modelId="{BEC1580E-7A73-4C03-A10D-CE8CA02FA65C}" type="presOf" srcId="{7BE6C940-26A8-4197-B973-530B4DE9555F}" destId="{F213E7EA-4E17-4FFA-B8DC-78735335C3E2}" srcOrd="0" destOrd="0" presId="urn:microsoft.com/office/officeart/2005/8/layout/vList4"/>
    <dgm:cxn modelId="{46267E05-FF1E-4B59-AE36-64B4794FF681}" type="presOf" srcId="{FAC15137-C6C5-436C-8B6C-7A46B2D3DDC8}" destId="{9F64B34A-5D8A-4CEE-A332-207C09CC8313}" srcOrd="0" destOrd="0" presId="urn:microsoft.com/office/officeart/2005/8/layout/vList4"/>
    <dgm:cxn modelId="{04640F3B-4F96-42D1-B76D-98FC7EF5F61E}" srcId="{7BE6C940-26A8-4197-B973-530B4DE9555F}" destId="{EBF64763-B3A9-4A70-8C3B-51079BC2B721}" srcOrd="0" destOrd="0" parTransId="{D525D1F3-896D-42B2-9E1A-B84BA6E50DB0}" sibTransId="{D10DA791-38AC-474E-9F3E-E23521D3B2EF}"/>
    <dgm:cxn modelId="{AE5DA4F0-853F-41F9-BD9B-0F7120DAE309}" type="presOf" srcId="{1B8FF3BC-8A1E-49C6-A0D8-6B02BE89A919}" destId="{9F64B34A-5D8A-4CEE-A332-207C09CC8313}" srcOrd="0" destOrd="1" presId="urn:microsoft.com/office/officeart/2005/8/layout/vList4"/>
    <dgm:cxn modelId="{DC814CE2-9DB5-4D52-AA0B-C5CB3CA5089E}" srcId="{5E4057F6-00FC-4CC5-ACB0-B91E0A925C8C}" destId="{EA4FFA34-8192-467E-B2C8-CFF9141BA6B9}" srcOrd="0" destOrd="0" parTransId="{456372B4-4C6C-4C67-9125-5F034FF77916}" sibTransId="{5BB1EA33-C8BF-45F2-941C-FA01A0365B31}"/>
    <dgm:cxn modelId="{7F4B2EBC-F173-4E76-B27D-0A39F108B15D}" type="presOf" srcId="{11A2C357-B259-417F-BB34-0E9F9BA1DE02}" destId="{15C68CB7-6BA3-4994-8C15-71895B8FC7D3}" srcOrd="1" destOrd="2" presId="urn:microsoft.com/office/officeart/2005/8/layout/vList4"/>
    <dgm:cxn modelId="{72975AB3-46E5-46B3-B57F-458B68925646}" type="presOf" srcId="{F89CD390-9FCD-4735-9672-97E7897F9CFB}" destId="{FA101B9B-6A85-4901-827B-1DF5C8571255}" srcOrd="1" destOrd="0" presId="urn:microsoft.com/office/officeart/2005/8/layout/vList4"/>
    <dgm:cxn modelId="{9935423F-3C36-43B9-8659-00ACBF3A8954}" srcId="{FAC15137-C6C5-436C-8B6C-7A46B2D3DDC8}" destId="{1B8FF3BC-8A1E-49C6-A0D8-6B02BE89A919}" srcOrd="0" destOrd="0" parTransId="{1CA8CC54-2161-4AD5-9277-F8D2CFD66FD0}" sibTransId="{36A671CC-744C-42CD-B743-A705E76878AA}"/>
    <dgm:cxn modelId="{3E7CEFCF-062E-4B32-B371-8A3980B0872D}" type="presOf" srcId="{177E0E86-6551-414C-ABB7-E6585C34F2B5}" destId="{244997BA-E961-4BE9-AA3D-3AA3FC74CC35}" srcOrd="1" destOrd="0" presId="urn:microsoft.com/office/officeart/2005/8/layout/vList4"/>
    <dgm:cxn modelId="{95D84FAA-3967-4CB3-B346-92C7760281CF}" srcId="{65AA6D22-5CC4-4B29-87F5-06556B6DCE15}" destId="{F89CD390-9FCD-4735-9672-97E7897F9CFB}" srcOrd="2" destOrd="0" parTransId="{BE6DA702-1C3B-41C6-A040-978187A5D6BB}" sibTransId="{459FE6F3-2A00-42CD-B518-CD259EB72D75}"/>
    <dgm:cxn modelId="{01D64579-59F9-4A55-875B-DDCB9E568E25}" type="presOf" srcId="{5E4057F6-00FC-4CC5-ACB0-B91E0A925C8C}" destId="{9463127A-C9E5-4FE9-B6FE-8BFBCDC7AB54}" srcOrd="0" destOrd="0" presId="urn:microsoft.com/office/officeart/2005/8/layout/vList4"/>
    <dgm:cxn modelId="{A8FC9113-ED16-4987-B565-BD9885BD73E8}" type="presOf" srcId="{D2A84E98-ABE1-4223-A032-6F5C40088166}" destId="{B1D3ACF5-0485-4AE1-89CA-D96F1CF2A8BD}" srcOrd="0" destOrd="0" presId="urn:microsoft.com/office/officeart/2005/8/layout/vList4"/>
    <dgm:cxn modelId="{6C990A27-BC47-4155-8CED-91E80D17F5FE}" srcId="{177E0E86-6551-414C-ABB7-E6585C34F2B5}" destId="{73520B6D-F6C9-4EA0-88A6-D949431D2440}" srcOrd="1" destOrd="0" parTransId="{C54AA248-1E75-4073-B444-FF612D119A67}" sibTransId="{5D748870-9B8B-416E-B248-858520E8A37F}"/>
    <dgm:cxn modelId="{3F99BA13-4D2D-48D4-8D37-2080EF0130A1}" type="presOf" srcId="{73520B6D-F6C9-4EA0-88A6-D949431D2440}" destId="{6B039BA7-3B31-45E9-8B4D-6C31BE87B508}" srcOrd="0" destOrd="2" presId="urn:microsoft.com/office/officeart/2005/8/layout/vList4"/>
    <dgm:cxn modelId="{B5BE21E4-C112-4527-A69B-2502AFAFB9A2}" type="presOf" srcId="{E7EDC392-EA42-4987-8BDC-D03C85CEAEB3}" destId="{9F64B34A-5D8A-4CEE-A332-207C09CC8313}" srcOrd="0" destOrd="2" presId="urn:microsoft.com/office/officeart/2005/8/layout/vList4"/>
    <dgm:cxn modelId="{22D1F503-9359-4DB6-B76C-80C5170C685F}" srcId="{D2A84E98-ABE1-4223-A032-6F5C40088166}" destId="{11A2C357-B259-417F-BB34-0E9F9BA1DE02}" srcOrd="1" destOrd="0" parTransId="{6AF8568B-07EC-43B1-8D24-7074E6376F85}" sibTransId="{C65F2ADE-3163-4A45-B26E-FC9A3A1763B2}"/>
    <dgm:cxn modelId="{908624C7-EB6C-4A4E-85DF-9363D79EE65B}" srcId="{177E0E86-6551-414C-ABB7-E6585C34F2B5}" destId="{B6091BF1-FDAD-4E50-8B28-A3ADFBEA3DFF}" srcOrd="0" destOrd="0" parTransId="{5B4B3C24-86B4-4FA1-814A-6BDC5B678F6D}" sibTransId="{251CC767-AF2A-48CF-98AF-5B8585B7CFAD}"/>
    <dgm:cxn modelId="{6BD78500-256B-4E66-BAA2-B3312967C9B4}" type="presParOf" srcId="{FB1E48A2-CBB4-403D-8D24-8E2BBA1881C2}" destId="{9948E91C-9288-4CB6-8EBE-A646E1F19F7F}" srcOrd="0" destOrd="0" presId="urn:microsoft.com/office/officeart/2005/8/layout/vList4"/>
    <dgm:cxn modelId="{3FAE0DF5-B46D-4B22-BBA0-F92CE11E2F8B}" type="presParOf" srcId="{9948E91C-9288-4CB6-8EBE-A646E1F19F7F}" destId="{6B039BA7-3B31-45E9-8B4D-6C31BE87B508}" srcOrd="0" destOrd="0" presId="urn:microsoft.com/office/officeart/2005/8/layout/vList4"/>
    <dgm:cxn modelId="{E027D854-6A02-4318-8FBE-762142E8375D}" type="presParOf" srcId="{9948E91C-9288-4CB6-8EBE-A646E1F19F7F}" destId="{5B5470CD-0D82-4BD0-B772-A1F5C38CD086}" srcOrd="1" destOrd="0" presId="urn:microsoft.com/office/officeart/2005/8/layout/vList4"/>
    <dgm:cxn modelId="{190DE447-5E77-4FC9-AABA-AB823DAA6ACC}" type="presParOf" srcId="{9948E91C-9288-4CB6-8EBE-A646E1F19F7F}" destId="{244997BA-E961-4BE9-AA3D-3AA3FC74CC35}" srcOrd="2" destOrd="0" presId="urn:microsoft.com/office/officeart/2005/8/layout/vList4"/>
    <dgm:cxn modelId="{441C32FC-F890-403B-B1C0-7C1DC6E623BD}" type="presParOf" srcId="{FB1E48A2-CBB4-403D-8D24-8E2BBA1881C2}" destId="{3D13F67E-9B34-4686-A832-013BD4051BFC}" srcOrd="1" destOrd="0" presId="urn:microsoft.com/office/officeart/2005/8/layout/vList4"/>
    <dgm:cxn modelId="{9418AA2B-5021-4EF4-9453-FAEC6938B718}" type="presParOf" srcId="{FB1E48A2-CBB4-403D-8D24-8E2BBA1881C2}" destId="{56C58E0D-A569-4F0F-8464-D15905CFE200}" srcOrd="2" destOrd="0" presId="urn:microsoft.com/office/officeart/2005/8/layout/vList4"/>
    <dgm:cxn modelId="{659FD243-8D36-45C1-AB95-7A82E9D396D4}" type="presParOf" srcId="{56C58E0D-A569-4F0F-8464-D15905CFE200}" destId="{9F64B34A-5D8A-4CEE-A332-207C09CC8313}" srcOrd="0" destOrd="0" presId="urn:microsoft.com/office/officeart/2005/8/layout/vList4"/>
    <dgm:cxn modelId="{8C1440F5-2167-4089-8AC0-5F41958AC2ED}" type="presParOf" srcId="{56C58E0D-A569-4F0F-8464-D15905CFE200}" destId="{E36FA4BF-6A7B-4472-8980-B1C3049A276C}" srcOrd="1" destOrd="0" presId="urn:microsoft.com/office/officeart/2005/8/layout/vList4"/>
    <dgm:cxn modelId="{488C7E1F-CC94-4BCA-ACDA-50EDC072C4AD}" type="presParOf" srcId="{56C58E0D-A569-4F0F-8464-D15905CFE200}" destId="{359EC5D1-E1DE-4147-9F76-6E9FC062F302}" srcOrd="2" destOrd="0" presId="urn:microsoft.com/office/officeart/2005/8/layout/vList4"/>
    <dgm:cxn modelId="{65021849-756A-4E17-B99E-0466E8AAC03D}" type="presParOf" srcId="{FB1E48A2-CBB4-403D-8D24-8E2BBA1881C2}" destId="{3FE4C326-44AA-4A25-BE37-FEDFB1841285}" srcOrd="3" destOrd="0" presId="urn:microsoft.com/office/officeart/2005/8/layout/vList4"/>
    <dgm:cxn modelId="{DF364FB1-A67F-4A75-9751-B099AF91597E}" type="presParOf" srcId="{FB1E48A2-CBB4-403D-8D24-8E2BBA1881C2}" destId="{9FBA9A72-A4C2-44F0-88A2-8FFAA4826134}" srcOrd="4" destOrd="0" presId="urn:microsoft.com/office/officeart/2005/8/layout/vList4"/>
    <dgm:cxn modelId="{D01F7A24-CC3C-41AB-9696-5F8542DB1EF5}" type="presParOf" srcId="{9FBA9A72-A4C2-44F0-88A2-8FFAA4826134}" destId="{3CD49A2B-9496-4832-8F3A-F6A91E5BDA32}" srcOrd="0" destOrd="0" presId="urn:microsoft.com/office/officeart/2005/8/layout/vList4"/>
    <dgm:cxn modelId="{8A0275BE-B641-4FD7-B5EE-E1D3726927FF}" type="presParOf" srcId="{9FBA9A72-A4C2-44F0-88A2-8FFAA4826134}" destId="{6B4423ED-EE05-40E3-96D7-E7F933B1114C}" srcOrd="1" destOrd="0" presId="urn:microsoft.com/office/officeart/2005/8/layout/vList4"/>
    <dgm:cxn modelId="{C3ED4962-DCE2-49D4-B33F-1E64DBB9B7B4}" type="presParOf" srcId="{9FBA9A72-A4C2-44F0-88A2-8FFAA4826134}" destId="{FA101B9B-6A85-4901-827B-1DF5C8571255}" srcOrd="2" destOrd="0" presId="urn:microsoft.com/office/officeart/2005/8/layout/vList4"/>
    <dgm:cxn modelId="{4C922618-19F1-4291-9254-DE9A578160E3}" type="presParOf" srcId="{FB1E48A2-CBB4-403D-8D24-8E2BBA1881C2}" destId="{ABADF021-48DE-4034-BFF2-698AB977B60A}" srcOrd="5" destOrd="0" presId="urn:microsoft.com/office/officeart/2005/8/layout/vList4"/>
    <dgm:cxn modelId="{32EAAC45-270F-4A31-B7A7-21F9F6AAFFEC}" type="presParOf" srcId="{FB1E48A2-CBB4-403D-8D24-8E2BBA1881C2}" destId="{037B7DCB-32F3-4BB8-B4A4-935B84E892F5}" srcOrd="6" destOrd="0" presId="urn:microsoft.com/office/officeart/2005/8/layout/vList4"/>
    <dgm:cxn modelId="{6717CEAC-3D8E-45C0-B766-24386A6BAEE2}" type="presParOf" srcId="{037B7DCB-32F3-4BB8-B4A4-935B84E892F5}" destId="{9463127A-C9E5-4FE9-B6FE-8BFBCDC7AB54}" srcOrd="0" destOrd="0" presId="urn:microsoft.com/office/officeart/2005/8/layout/vList4"/>
    <dgm:cxn modelId="{B4B8ABB3-3416-4AF3-95D1-E7D852959A6B}" type="presParOf" srcId="{037B7DCB-32F3-4BB8-B4A4-935B84E892F5}" destId="{E3FF3294-B2F9-4592-A6A2-F951E7C4928A}" srcOrd="1" destOrd="0" presId="urn:microsoft.com/office/officeart/2005/8/layout/vList4"/>
    <dgm:cxn modelId="{33EF069C-3423-4A9A-BEAF-C8A6A81DA3D9}" type="presParOf" srcId="{037B7DCB-32F3-4BB8-B4A4-935B84E892F5}" destId="{EBB08A67-3A65-44B2-BDA6-844B3D07F5DC}" srcOrd="2" destOrd="0" presId="urn:microsoft.com/office/officeart/2005/8/layout/vList4"/>
    <dgm:cxn modelId="{0D11B680-29D8-4603-909C-AFCDBFB93B5B}" type="presParOf" srcId="{FB1E48A2-CBB4-403D-8D24-8E2BBA1881C2}" destId="{E9953130-E7F7-4FF9-901C-FCB9DB1EC167}" srcOrd="7" destOrd="0" presId="urn:microsoft.com/office/officeart/2005/8/layout/vList4"/>
    <dgm:cxn modelId="{CA399886-F3C3-4096-A0AE-C8DB820C3861}" type="presParOf" srcId="{FB1E48A2-CBB4-403D-8D24-8E2BBA1881C2}" destId="{DA8C02D5-C9FC-46D1-B25F-AD046CD86DEB}" srcOrd="8" destOrd="0" presId="urn:microsoft.com/office/officeart/2005/8/layout/vList4"/>
    <dgm:cxn modelId="{494958C6-FD82-4725-8356-AA309D3F476C}" type="presParOf" srcId="{DA8C02D5-C9FC-46D1-B25F-AD046CD86DEB}" destId="{F213E7EA-4E17-4FFA-B8DC-78735335C3E2}" srcOrd="0" destOrd="0" presId="urn:microsoft.com/office/officeart/2005/8/layout/vList4"/>
    <dgm:cxn modelId="{985BEA68-0C15-4916-9599-255CB1EA955C}" type="presParOf" srcId="{DA8C02D5-C9FC-46D1-B25F-AD046CD86DEB}" destId="{5B67EC74-FEE7-437C-9FAC-00AD65E62774}" srcOrd="1" destOrd="0" presId="urn:microsoft.com/office/officeart/2005/8/layout/vList4"/>
    <dgm:cxn modelId="{3B14CF31-0F97-40A3-AFA2-4F02264FEB8A}" type="presParOf" srcId="{DA8C02D5-C9FC-46D1-B25F-AD046CD86DEB}" destId="{0EF64A67-2895-499D-A276-6FA7203FF278}" srcOrd="2" destOrd="0" presId="urn:microsoft.com/office/officeart/2005/8/layout/vList4"/>
    <dgm:cxn modelId="{31CA2DAB-73AA-4BE5-8F3C-7601585DB257}" type="presParOf" srcId="{FB1E48A2-CBB4-403D-8D24-8E2BBA1881C2}" destId="{6DB8043E-28E6-4BAF-9951-696F34BAF05A}" srcOrd="9" destOrd="0" presId="urn:microsoft.com/office/officeart/2005/8/layout/vList4"/>
    <dgm:cxn modelId="{44CAFF1C-FA3E-4765-8B7C-0DE776BABA5C}" type="presParOf" srcId="{FB1E48A2-CBB4-403D-8D24-8E2BBA1881C2}" destId="{F207D5C3-4BB4-45A2-89CB-D467736DCB9B}" srcOrd="10" destOrd="0" presId="urn:microsoft.com/office/officeart/2005/8/layout/vList4"/>
    <dgm:cxn modelId="{E019E100-FC28-47ED-A993-34BB2C95D83A}" type="presParOf" srcId="{F207D5C3-4BB4-45A2-89CB-D467736DCB9B}" destId="{B1D3ACF5-0485-4AE1-89CA-D96F1CF2A8BD}" srcOrd="0" destOrd="0" presId="urn:microsoft.com/office/officeart/2005/8/layout/vList4"/>
    <dgm:cxn modelId="{2C93FC55-CCA0-47C1-AD67-60C84CFE99D0}" type="presParOf" srcId="{F207D5C3-4BB4-45A2-89CB-D467736DCB9B}" destId="{DAD04A9C-63DE-43CA-9DB1-B50A1C816FCB}" srcOrd="1" destOrd="0" presId="urn:microsoft.com/office/officeart/2005/8/layout/vList4"/>
    <dgm:cxn modelId="{89C7D765-1FA7-4B34-BD38-A5B976B5B29E}" type="presParOf" srcId="{F207D5C3-4BB4-45A2-89CB-D467736DCB9B}" destId="{15C68CB7-6BA3-4994-8C15-71895B8FC7D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CB8DEC-5F9D-4090-8089-D1B689827B18}">
      <dsp:nvSpPr>
        <dsp:cNvPr id="0" name=""/>
        <dsp:cNvSpPr/>
      </dsp:nvSpPr>
      <dsp:spPr>
        <a:xfrm>
          <a:off x="2595971" y="0"/>
          <a:ext cx="3295574" cy="93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Comic Sans MS" pitchFamily="66" charset="0"/>
            </a:rPr>
            <a:t>Стратегические</a:t>
          </a:r>
          <a:r>
            <a:rPr lang="ru-RU" sz="1500" b="0" kern="1200" dirty="0" smtClean="0">
              <a:latin typeface="Comic Sans MS" pitchFamily="66" charset="0"/>
            </a:rPr>
            <a:t> </a:t>
          </a:r>
          <a:r>
            <a:rPr lang="ru-RU" sz="1200" b="0" kern="1200" dirty="0" smtClean="0">
              <a:latin typeface="Comic Sans MS" pitchFamily="66" charset="0"/>
            </a:rPr>
            <a:t>направления развития ЗАТО Саров</a:t>
          </a:r>
          <a:endParaRPr lang="ru-RU" sz="1200" b="0" kern="1200" dirty="0">
            <a:latin typeface="Comic Sans MS" pitchFamily="66" charset="0"/>
          </a:endParaRPr>
        </a:p>
      </dsp:txBody>
      <dsp:txXfrm>
        <a:off x="2595971" y="0"/>
        <a:ext cx="3295574" cy="935763"/>
      </dsp:txXfrm>
    </dsp:sp>
    <dsp:sp modelId="{788C8DAF-98AC-4697-B327-77917C0E6CFE}">
      <dsp:nvSpPr>
        <dsp:cNvPr id="0" name=""/>
        <dsp:cNvSpPr/>
      </dsp:nvSpPr>
      <dsp:spPr>
        <a:xfrm>
          <a:off x="763522" y="1102977"/>
          <a:ext cx="2814589" cy="1125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latin typeface="Comic Sans MS" pitchFamily="66" charset="0"/>
            </a:rPr>
            <a:t>Человеческий капитал</a:t>
          </a:r>
          <a:endParaRPr lang="ru-RU" sz="1100" b="0" kern="1200" dirty="0">
            <a:latin typeface="Comic Sans MS" pitchFamily="66" charset="0"/>
          </a:endParaRPr>
        </a:p>
      </dsp:txBody>
      <dsp:txXfrm>
        <a:off x="763522" y="1102977"/>
        <a:ext cx="2814589" cy="1125717"/>
      </dsp:txXfrm>
    </dsp:sp>
    <dsp:sp modelId="{0E0A0718-7603-4279-93C1-69996075AD0F}">
      <dsp:nvSpPr>
        <dsp:cNvPr id="0" name=""/>
        <dsp:cNvSpPr/>
      </dsp:nvSpPr>
      <dsp:spPr>
        <a:xfrm>
          <a:off x="1068945" y="2364522"/>
          <a:ext cx="2054734" cy="1645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latin typeface="Comic Sans MS" pitchFamily="66" charset="0"/>
            </a:rPr>
            <a:t>Обеспечение высокого уровня благополучия населения, возможности для всестороннего развития и самореализации каждого жителя города </a:t>
          </a:r>
          <a:endParaRPr lang="ru-RU" sz="1100" b="0" kern="1200" dirty="0">
            <a:latin typeface="Comic Sans MS" pitchFamily="66" charset="0"/>
          </a:endParaRPr>
        </a:p>
      </dsp:txBody>
      <dsp:txXfrm>
        <a:off x="1068945" y="2364522"/>
        <a:ext cx="2054734" cy="1645716"/>
      </dsp:txXfrm>
    </dsp:sp>
    <dsp:sp modelId="{31E409D4-8EE0-40BB-8C40-1DC8562DA23F}">
      <dsp:nvSpPr>
        <dsp:cNvPr id="0" name=""/>
        <dsp:cNvSpPr/>
      </dsp:nvSpPr>
      <dsp:spPr>
        <a:xfrm>
          <a:off x="763528" y="4123032"/>
          <a:ext cx="1269159" cy="1231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err="1" smtClean="0">
              <a:latin typeface="Comic Sans MS" pitchFamily="66" charset="0"/>
            </a:rPr>
            <a:t>Социо-культурная</a:t>
          </a:r>
          <a:r>
            <a:rPr lang="ru-RU" sz="1100" b="0" kern="1200" dirty="0" smtClean="0">
              <a:latin typeface="Comic Sans MS" pitchFamily="66" charset="0"/>
            </a:rPr>
            <a:t> среда</a:t>
          </a:r>
          <a:endParaRPr lang="ru-RU" sz="1100" b="0" kern="1200" dirty="0">
            <a:latin typeface="Comic Sans MS" pitchFamily="66" charset="0"/>
          </a:endParaRPr>
        </a:p>
      </dsp:txBody>
      <dsp:txXfrm>
        <a:off x="763528" y="4123032"/>
        <a:ext cx="1269159" cy="1231142"/>
      </dsp:txXfrm>
    </dsp:sp>
    <dsp:sp modelId="{5A570AFB-951A-47BB-8276-F40F40C29C3E}">
      <dsp:nvSpPr>
        <dsp:cNvPr id="0" name=""/>
        <dsp:cNvSpPr/>
      </dsp:nvSpPr>
      <dsp:spPr>
        <a:xfrm>
          <a:off x="2137870" y="4123032"/>
          <a:ext cx="1376003" cy="1208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latin typeface="Comic Sans MS" pitchFamily="66" charset="0"/>
            </a:rPr>
            <a:t>Транспортная, инженерная инфраструктура, городские пространства, качество жизни</a:t>
          </a:r>
          <a:endParaRPr lang="ru-RU" sz="1100" b="0" kern="1200" dirty="0">
            <a:latin typeface="Comic Sans MS" pitchFamily="66" charset="0"/>
          </a:endParaRPr>
        </a:p>
      </dsp:txBody>
      <dsp:txXfrm>
        <a:off x="2137870" y="4123032"/>
        <a:ext cx="1376003" cy="1208703"/>
      </dsp:txXfrm>
    </dsp:sp>
    <dsp:sp modelId="{DAE67267-B16A-4054-97EA-CB2CA6FA147A}">
      <dsp:nvSpPr>
        <dsp:cNvPr id="0" name=""/>
        <dsp:cNvSpPr/>
      </dsp:nvSpPr>
      <dsp:spPr>
        <a:xfrm>
          <a:off x="3776082" y="1102979"/>
          <a:ext cx="2600203" cy="1149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latin typeface="Comic Sans MS" pitchFamily="66" charset="0"/>
            </a:rPr>
            <a:t>Экономическое развитие</a:t>
          </a:r>
          <a:endParaRPr lang="ru-RU" sz="1100" b="0" kern="1200" dirty="0">
            <a:latin typeface="Comic Sans MS" pitchFamily="66" charset="0"/>
          </a:endParaRPr>
        </a:p>
      </dsp:txBody>
      <dsp:txXfrm>
        <a:off x="3776082" y="1102979"/>
        <a:ext cx="2600203" cy="1149966"/>
      </dsp:txXfrm>
    </dsp:sp>
    <dsp:sp modelId="{0FE6B596-6985-4812-BCB3-35308D4287D4}">
      <dsp:nvSpPr>
        <dsp:cNvPr id="0" name=""/>
        <dsp:cNvSpPr/>
      </dsp:nvSpPr>
      <dsp:spPr>
        <a:xfrm>
          <a:off x="3918103" y="2364521"/>
          <a:ext cx="1066625" cy="293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latin typeface="Comic Sans MS" pitchFamily="66" charset="0"/>
            </a:rPr>
            <a:t>Обеспечение возможности для улучшения предпринимательского климата и условий для ведения бизнеса на территории города Сарова</a:t>
          </a:r>
          <a:endParaRPr lang="ru-RU" sz="1100" b="0" kern="1200" dirty="0">
            <a:latin typeface="Comic Sans MS" pitchFamily="66" charset="0"/>
          </a:endParaRPr>
        </a:p>
      </dsp:txBody>
      <dsp:txXfrm>
        <a:off x="3918103" y="2364521"/>
        <a:ext cx="1066625" cy="2936808"/>
      </dsp:txXfrm>
    </dsp:sp>
    <dsp:sp modelId="{C0ADF4D2-4D84-44F4-A402-47303045E6D3}">
      <dsp:nvSpPr>
        <dsp:cNvPr id="0" name=""/>
        <dsp:cNvSpPr/>
      </dsp:nvSpPr>
      <dsp:spPr>
        <a:xfrm>
          <a:off x="5196344" y="2364521"/>
          <a:ext cx="1085749" cy="293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latin typeface="Comic Sans MS" pitchFamily="66" charset="0"/>
            </a:rPr>
            <a:t>Создание предпосылок для лидерства Российской Федерации по избранным направлениям научно-технологического развития </a:t>
          </a:r>
          <a:endParaRPr lang="ru-RU" sz="1100" b="0" kern="1200" dirty="0">
            <a:latin typeface="Comic Sans MS" pitchFamily="66" charset="0"/>
          </a:endParaRPr>
        </a:p>
      </dsp:txBody>
      <dsp:txXfrm>
        <a:off x="5196344" y="2364521"/>
        <a:ext cx="1085749" cy="2936808"/>
      </dsp:txXfrm>
    </dsp:sp>
    <dsp:sp modelId="{E0CDE32E-E99B-436A-8648-C32CE05D3937}">
      <dsp:nvSpPr>
        <dsp:cNvPr id="0" name=""/>
        <dsp:cNvSpPr/>
      </dsp:nvSpPr>
      <dsp:spPr>
        <a:xfrm>
          <a:off x="6750246" y="2364521"/>
          <a:ext cx="1108525" cy="29994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latin typeface="Comic Sans MS" pitchFamily="66" charset="0"/>
            </a:rPr>
            <a:t>Создание необходимых пространственных и качественных условий для полноценной реализации стратегических целей</a:t>
          </a:r>
          <a:endParaRPr lang="ru-RU" sz="1100" b="0" kern="1200" dirty="0">
            <a:latin typeface="Comic Sans MS" pitchFamily="66" charset="0"/>
          </a:endParaRPr>
        </a:p>
      </dsp:txBody>
      <dsp:txXfrm>
        <a:off x="6750246" y="2364521"/>
        <a:ext cx="1108525" cy="2999428"/>
      </dsp:txXfrm>
    </dsp:sp>
    <dsp:sp modelId="{07E0ADCE-F94E-4555-AF75-CA7E7A020C68}">
      <dsp:nvSpPr>
        <dsp:cNvPr id="0" name=""/>
        <dsp:cNvSpPr/>
      </dsp:nvSpPr>
      <dsp:spPr>
        <a:xfrm>
          <a:off x="6545299" y="1102973"/>
          <a:ext cx="1525286" cy="1149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latin typeface="Comic Sans MS" pitchFamily="66" charset="0"/>
            </a:rPr>
            <a:t>Пространственное развитие и эффективное управление</a:t>
          </a:r>
          <a:endParaRPr lang="ru-RU" sz="1100" b="0" kern="1200" dirty="0">
            <a:latin typeface="Comic Sans MS" pitchFamily="66" charset="0"/>
          </a:endParaRPr>
        </a:p>
      </dsp:txBody>
      <dsp:txXfrm>
        <a:off x="6545299" y="1102973"/>
        <a:ext cx="1525286" cy="11499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039BA7-3B31-45E9-8B4D-6C31BE87B508}">
      <dsp:nvSpPr>
        <dsp:cNvPr id="0" name=""/>
        <dsp:cNvSpPr/>
      </dsp:nvSpPr>
      <dsp:spPr>
        <a:xfrm>
          <a:off x="0" y="0"/>
          <a:ext cx="5802791" cy="114705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sng" kern="1200" dirty="0" smtClean="0">
              <a:latin typeface="Comic Sans MS" pitchFamily="66" charset="0"/>
            </a:rPr>
            <a:t>Образование</a:t>
          </a:r>
          <a:endParaRPr lang="ru-RU" sz="1300" u="sng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omic Sans MS" pitchFamily="66" charset="0"/>
            </a:rPr>
            <a:t>Учитель будущего</a:t>
          </a:r>
          <a:endParaRPr lang="ru-RU" sz="120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omic Sans MS" pitchFamily="66" charset="0"/>
            </a:rPr>
            <a:t>Успех каждого ребенка</a:t>
          </a:r>
          <a:endParaRPr lang="ru-RU" sz="120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omic Sans MS" pitchFamily="66" charset="0"/>
            </a:rPr>
            <a:t>Поддержка семей, имеющих детей</a:t>
          </a:r>
          <a:endParaRPr lang="ru-RU" sz="1200" kern="1200" dirty="0">
            <a:latin typeface="Comic Sans MS" pitchFamily="66" charset="0"/>
          </a:endParaRPr>
        </a:p>
      </dsp:txBody>
      <dsp:txXfrm>
        <a:off x="1350097" y="0"/>
        <a:ext cx="4452693" cy="1147052"/>
      </dsp:txXfrm>
    </dsp:sp>
    <dsp:sp modelId="{5B5470CD-0D82-4BD0-B772-A1F5C38CD086}">
      <dsp:nvSpPr>
        <dsp:cNvPr id="0" name=""/>
        <dsp:cNvSpPr/>
      </dsp:nvSpPr>
      <dsp:spPr>
        <a:xfrm>
          <a:off x="469396" y="297269"/>
          <a:ext cx="600844" cy="5525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4B34A-5D8A-4CEE-A332-207C09CC8313}">
      <dsp:nvSpPr>
        <dsp:cNvPr id="0" name=""/>
        <dsp:cNvSpPr/>
      </dsp:nvSpPr>
      <dsp:spPr>
        <a:xfrm>
          <a:off x="0" y="1221636"/>
          <a:ext cx="5802791" cy="88196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sng" kern="1200" dirty="0" smtClean="0">
              <a:latin typeface="Comic Sans MS" pitchFamily="66" charset="0"/>
            </a:rPr>
            <a:t>Демография</a:t>
          </a:r>
          <a:endParaRPr lang="ru-RU" sz="1300" u="sng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omic Sans MS" pitchFamily="66" charset="0"/>
            </a:rPr>
            <a:t>Спорт – норма жизни</a:t>
          </a:r>
          <a:endParaRPr lang="ru-RU" sz="120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omic Sans MS" pitchFamily="66" charset="0"/>
            </a:rPr>
            <a:t>Социальная активность</a:t>
          </a:r>
          <a:endParaRPr lang="ru-RU" sz="1200" kern="1200" dirty="0">
            <a:latin typeface="Comic Sans MS" pitchFamily="66" charset="0"/>
          </a:endParaRPr>
        </a:p>
      </dsp:txBody>
      <dsp:txXfrm>
        <a:off x="1350097" y="1221636"/>
        <a:ext cx="4452693" cy="881963"/>
      </dsp:txXfrm>
    </dsp:sp>
    <dsp:sp modelId="{E36FA4BF-6A7B-4472-8980-B1C3049A276C}">
      <dsp:nvSpPr>
        <dsp:cNvPr id="0" name=""/>
        <dsp:cNvSpPr/>
      </dsp:nvSpPr>
      <dsp:spPr>
        <a:xfrm>
          <a:off x="535687" y="1385727"/>
          <a:ext cx="538336" cy="5622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49A2B-9496-4832-8F3A-F6A91E5BDA32}">
      <dsp:nvSpPr>
        <dsp:cNvPr id="0" name=""/>
        <dsp:cNvSpPr/>
      </dsp:nvSpPr>
      <dsp:spPr>
        <a:xfrm>
          <a:off x="0" y="2158546"/>
          <a:ext cx="5802791" cy="71638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sng" kern="1200" dirty="0" smtClean="0">
              <a:latin typeface="Comic Sans MS" pitchFamily="66" charset="0"/>
            </a:rPr>
            <a:t>Культура</a:t>
          </a:r>
          <a:endParaRPr lang="ru-RU" sz="1300" u="sng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omic Sans MS" pitchFamily="66" charset="0"/>
            </a:rPr>
            <a:t>Культурная среда</a:t>
          </a:r>
          <a:endParaRPr lang="ru-RU" sz="1200" kern="1200" dirty="0">
            <a:latin typeface="Comic Sans MS" pitchFamily="66" charset="0"/>
          </a:endParaRPr>
        </a:p>
      </dsp:txBody>
      <dsp:txXfrm>
        <a:off x="1350097" y="2158546"/>
        <a:ext cx="4452693" cy="716381"/>
      </dsp:txXfrm>
    </dsp:sp>
    <dsp:sp modelId="{6B4423ED-EE05-40E3-96D7-E7F933B1114C}">
      <dsp:nvSpPr>
        <dsp:cNvPr id="0" name=""/>
        <dsp:cNvSpPr/>
      </dsp:nvSpPr>
      <dsp:spPr>
        <a:xfrm>
          <a:off x="540776" y="2290572"/>
          <a:ext cx="528158" cy="50102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3127A-C9E5-4FE9-B6FE-8BFBCDC7AB54}">
      <dsp:nvSpPr>
        <dsp:cNvPr id="0" name=""/>
        <dsp:cNvSpPr/>
      </dsp:nvSpPr>
      <dsp:spPr>
        <a:xfrm>
          <a:off x="0" y="2953170"/>
          <a:ext cx="5802791" cy="80610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sng" kern="1200" dirty="0" smtClean="0">
              <a:latin typeface="Comic Sans MS" pitchFamily="66" charset="0"/>
            </a:rPr>
            <a:t>Экология</a:t>
          </a:r>
          <a:endParaRPr lang="ru-RU" sz="1300" u="sng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omic Sans MS" pitchFamily="66" charset="0"/>
            </a:rPr>
            <a:t>Оздоровление Волги</a:t>
          </a:r>
          <a:endParaRPr lang="ru-RU" sz="1200" kern="1200" dirty="0">
            <a:latin typeface="Comic Sans MS" pitchFamily="66" charset="0"/>
          </a:endParaRPr>
        </a:p>
      </dsp:txBody>
      <dsp:txXfrm>
        <a:off x="1350097" y="2953170"/>
        <a:ext cx="4452693" cy="806109"/>
      </dsp:txXfrm>
    </dsp:sp>
    <dsp:sp modelId="{E3FF3294-B2F9-4592-A6A2-F951E7C4928A}">
      <dsp:nvSpPr>
        <dsp:cNvPr id="0" name=""/>
        <dsp:cNvSpPr/>
      </dsp:nvSpPr>
      <dsp:spPr>
        <a:xfrm>
          <a:off x="486694" y="3078186"/>
          <a:ext cx="595610" cy="57180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3E7EA-4E17-4FFA-B8DC-78735335C3E2}">
      <dsp:nvSpPr>
        <dsp:cNvPr id="0" name=""/>
        <dsp:cNvSpPr/>
      </dsp:nvSpPr>
      <dsp:spPr>
        <a:xfrm>
          <a:off x="0" y="3845823"/>
          <a:ext cx="5802791" cy="789923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sng" kern="1200" dirty="0" smtClean="0">
              <a:latin typeface="Comic Sans MS" pitchFamily="66" charset="0"/>
            </a:rPr>
            <a:t>Жилье</a:t>
          </a:r>
          <a:r>
            <a:rPr lang="ru-RU" sz="1300" u="sng" kern="1200" baseline="0" dirty="0" smtClean="0">
              <a:latin typeface="Comic Sans MS" pitchFamily="66" charset="0"/>
            </a:rPr>
            <a:t> и городская среда</a:t>
          </a:r>
          <a:endParaRPr lang="ru-RU" sz="1300" u="sng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omic Sans MS" pitchFamily="66" charset="0"/>
            </a:rPr>
            <a:t>Формирование комфортной городской среды</a:t>
          </a:r>
          <a:endParaRPr lang="ru-RU" sz="1200" kern="1200" dirty="0">
            <a:latin typeface="Comic Sans MS" pitchFamily="66" charset="0"/>
          </a:endParaRPr>
        </a:p>
      </dsp:txBody>
      <dsp:txXfrm>
        <a:off x="1350097" y="3845823"/>
        <a:ext cx="4452693" cy="789923"/>
      </dsp:txXfrm>
    </dsp:sp>
    <dsp:sp modelId="{5B67EC74-FEE7-437C-9FAC-00AD65E62774}">
      <dsp:nvSpPr>
        <dsp:cNvPr id="0" name=""/>
        <dsp:cNvSpPr/>
      </dsp:nvSpPr>
      <dsp:spPr>
        <a:xfrm>
          <a:off x="486694" y="4063437"/>
          <a:ext cx="556104" cy="44443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3ACF5-0485-4AE1-89CA-D96F1CF2A8BD}">
      <dsp:nvSpPr>
        <dsp:cNvPr id="0" name=""/>
        <dsp:cNvSpPr/>
      </dsp:nvSpPr>
      <dsp:spPr>
        <a:xfrm>
          <a:off x="0" y="4684003"/>
          <a:ext cx="5802791" cy="96608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sng" kern="1200" dirty="0" smtClean="0">
              <a:solidFill>
                <a:schemeClr val="bg1"/>
              </a:solidFill>
              <a:latin typeface="Comic Sans MS" pitchFamily="66" charset="0"/>
            </a:rPr>
            <a:t>Малое и среднее</a:t>
          </a:r>
          <a:r>
            <a:rPr lang="ru-RU" sz="1300" u="sng" kern="1200" baseline="0" dirty="0" smtClean="0">
              <a:solidFill>
                <a:schemeClr val="bg1"/>
              </a:solidFill>
              <a:latin typeface="Comic Sans MS" pitchFamily="66" charset="0"/>
            </a:rPr>
            <a:t> предпринимательство и поддержка индивидуальной предпринимательской инициативы</a:t>
          </a:r>
          <a:endParaRPr lang="ru-RU" sz="1300" u="sng" kern="1200" dirty="0">
            <a:solidFill>
              <a:schemeClr val="bg1"/>
            </a:solidFill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omic Sans MS" pitchFamily="66" charset="0"/>
            </a:rPr>
            <a:t>Улучшение условий ведения предпринимательской деятельности</a:t>
          </a:r>
          <a:endParaRPr lang="ru-RU" sz="1200" kern="1200" dirty="0">
            <a:latin typeface="Comic Sans MS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Comic Sans MS" pitchFamily="66" charset="0"/>
          </a:endParaRPr>
        </a:p>
      </dsp:txBody>
      <dsp:txXfrm>
        <a:off x="1350097" y="4684003"/>
        <a:ext cx="4452693" cy="966080"/>
      </dsp:txXfrm>
    </dsp:sp>
    <dsp:sp modelId="{DAD04A9C-63DE-43CA-9DB1-B50A1C816FCB}">
      <dsp:nvSpPr>
        <dsp:cNvPr id="0" name=""/>
        <dsp:cNvSpPr/>
      </dsp:nvSpPr>
      <dsp:spPr>
        <a:xfrm>
          <a:off x="461347" y="4874342"/>
          <a:ext cx="607587" cy="4703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0.58108</cdr:x>
      <cdr:y>0.75766</cdr:y>
    </cdr:from>
    <cdr:to>
      <cdr:x>0.95946</cdr:x>
      <cdr:y>0.89059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6344" y="4104456"/>
          <a:ext cx="201622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0.4375</cdr:x>
      <cdr:y>0.17973</cdr:y>
    </cdr:from>
    <cdr:to>
      <cdr:x>1</cdr:x>
      <cdr:y>0.33191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068935" y="458115"/>
          <a:ext cx="1374345" cy="38788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4F81BD">
              <a:lumMod val="40000"/>
              <a:lumOff val="60000"/>
            </a:srgbClr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Medium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Medium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Medium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Medium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Medium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Franklin Gothic Medium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Franklin Gothic Medium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Franklin Gothic Medium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Franklin Gothic Medium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4F81BD">
                  <a:lumMod val="50000"/>
                </a:srgbClr>
              </a:solidFill>
              <a:latin typeface="Comic Sans MS" pitchFamily="66" charset="0"/>
            </a:rPr>
            <a:t>Человеческий капитал</a:t>
          </a:r>
          <a:endParaRPr lang="ru-RU" sz="1200" dirty="0">
            <a:solidFill>
              <a:srgbClr val="4F81BD">
                <a:lumMod val="50000"/>
              </a:srgbClr>
            </a:solidFill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</cdr:x>
      <cdr:y>0.45577</cdr:y>
    </cdr:from>
    <cdr:to>
      <cdr:x>0.625</cdr:x>
      <cdr:y>0.60795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0" y="1161686"/>
          <a:ext cx="1527050" cy="38788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4F81BD">
              <a:lumMod val="40000"/>
              <a:lumOff val="60000"/>
            </a:srgbClr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4F81BD">
                  <a:lumMod val="50000"/>
                </a:srgbClr>
              </a:solidFill>
              <a:latin typeface="Comic Sans MS" pitchFamily="66" charset="0"/>
            </a:rPr>
            <a:t>Экономический рост</a:t>
          </a:r>
          <a:endParaRPr lang="ru-RU" sz="1200" dirty="0">
            <a:solidFill>
              <a:srgbClr val="4F81BD">
                <a:lumMod val="50000"/>
              </a:srgbClr>
            </a:solidFill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0.38836</cdr:x>
      <cdr:y>0.82458</cdr:y>
    </cdr:from>
    <cdr:to>
      <cdr:x>0.9837</cdr:x>
      <cdr:y>0.97676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1426219" y="2731312"/>
          <a:ext cx="2186313" cy="50407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4F81BD">
              <a:lumMod val="40000"/>
              <a:lumOff val="60000"/>
            </a:srgbClr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4F81BD">
                  <a:lumMod val="50000"/>
                </a:srgbClr>
              </a:solidFill>
              <a:latin typeface="Comic Sans MS" pitchFamily="66" charset="0"/>
            </a:rPr>
            <a:t>Комфортная среда для жизни</a:t>
          </a:r>
          <a:endParaRPr lang="ru-RU" sz="1200" dirty="0">
            <a:solidFill>
              <a:srgbClr val="4F81BD">
                <a:lumMod val="50000"/>
              </a:srgbClr>
            </a:solidFill>
            <a:latin typeface="Comic Sans MS" pitchFamily="66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FD52-AD12-468C-98F5-A4483806F71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A2B53-4FDF-4AD2-AD82-2CA4DAB79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C2497-EBB8-4DD0-8D15-E9A5E3ED93E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06FFD-E34F-4422-BC7F-A00EFB0C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06FFD-E34F-4422-BC7F-A00EFB0CC13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9295" y="985720"/>
            <a:ext cx="4428445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66547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413610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4.xml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3885" y="985720"/>
            <a:ext cx="4733855" cy="1221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Организация проектной деятельности в Администрации г.Сарова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6160" y="5261460"/>
            <a:ext cx="2757840" cy="1068935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1800" dirty="0" smtClean="0"/>
              <a:t>г. Саров</a:t>
            </a:r>
            <a:r>
              <a:rPr lang="en-US" sz="1800" dirty="0" smtClean="0"/>
              <a:t> </a:t>
            </a:r>
          </a:p>
          <a:p>
            <a:pPr lvl="0" algn="ctr">
              <a:defRPr/>
            </a:pPr>
            <a:r>
              <a:rPr lang="ru-RU" sz="1800" dirty="0" smtClean="0"/>
              <a:t>Нижегородская область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15280" y="6024985"/>
            <a:ext cx="1527050" cy="458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solidFill>
                  <a:srgbClr val="157FFF"/>
                </a:solidFill>
              </a:rPr>
              <a:t>12 июля 2019 г.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57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110" y="374900"/>
            <a:ext cx="8560630" cy="6848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Стадии проектной деятельности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8964" y="1291130"/>
          <a:ext cx="8319558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593"/>
                <a:gridCol w="4313317"/>
                <a:gridCol w="195564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  <a:cs typeface="Times New Roman" pitchFamily="18" charset="0"/>
                        </a:rPr>
                        <a:t>Направление проектной деятельности</a:t>
                      </a:r>
                      <a:endParaRPr lang="ru-RU" sz="13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  <a:cs typeface="Times New Roman" pitchFamily="18" charset="0"/>
                        </a:rPr>
                        <a:t>Этапы работ</a:t>
                      </a:r>
                      <a:endParaRPr lang="ru-RU" sz="13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n-lt"/>
                          <a:cs typeface="Times New Roman" pitchFamily="18" charset="0"/>
                        </a:rPr>
                        <a:t>Результаты</a:t>
                      </a:r>
                    </a:p>
                    <a:p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+mn-lt"/>
                          <a:cs typeface="Times New Roman" pitchFamily="18" charset="0"/>
                        </a:rPr>
                        <a:t>3.</a:t>
                      </a:r>
                      <a:r>
                        <a:rPr lang="ru-RU" sz="1100" b="1" baseline="0" dirty="0" smtClean="0">
                          <a:latin typeface="+mn-lt"/>
                          <a:cs typeface="Times New Roman" pitchFamily="18" charset="0"/>
                        </a:rPr>
                        <a:t> Завершение мероприятия в рамках  национального проекта РФ, ФП</a:t>
                      </a:r>
                      <a:endParaRPr lang="ru-RU" sz="11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100" dirty="0" smtClean="0">
                          <a:latin typeface="+mn-lt"/>
                          <a:cs typeface="Times New Roman" pitchFamily="18" charset="0"/>
                        </a:rPr>
                        <a:t>Выполнение работ согласно муниципального контракта,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 оформление Акта сдачи-приемки работ.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Завершение расчетов с подрядчиками, предоставление своевременных отчетов в ОИВ НО.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Оценка эффективности реализации мероприятия на предмет соответствия целям и задачам национального проекта РФ, ФП, МП</a:t>
                      </a:r>
                      <a:endParaRPr lang="ru-RU" sz="11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Исполнен муниципальный контракт.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Своевременное осуществление расчетов в раках муниципального контракта.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Достижение целей и задач национального проекта  РФ, ФП, МП.</a:t>
                      </a:r>
                      <a:endParaRPr lang="ru-RU" sz="11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Саров сегодня</a:t>
            </a:r>
            <a:endParaRPr lang="en-US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670605" y="1596540"/>
          <a:ext cx="4428445" cy="1832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143555" y="3429000"/>
          <a:ext cx="5039265" cy="327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5479080" y="2970885"/>
          <a:ext cx="3664920" cy="400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62575" y="1749245"/>
            <a:ext cx="1068935" cy="120142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110" y="374900"/>
            <a:ext cx="8856890" cy="6848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Стратегические приоритеты развития ЗАТО Саров</a:t>
            </a:r>
            <a:endParaRPr lang="en-US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601670" y="1138425"/>
          <a:ext cx="8246070" cy="549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2054655"/>
            <a:ext cx="3044950" cy="167975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Организация проектной деятельности в Администрации г.Сарова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3555" y="3429000"/>
          <a:ext cx="2748689" cy="239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3044950" y="985720"/>
          <a:ext cx="5802791" cy="626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287110" y="374900"/>
            <a:ext cx="8856890" cy="684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157FFF"/>
                </a:solidFill>
                <a:latin typeface="+mj-lt"/>
                <a:ea typeface="+mj-ea"/>
                <a:cs typeface="+mj-cs"/>
              </a:rPr>
              <a:t>Национальные проекты,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57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реализуемые на территории г.Сарова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57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57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110" y="374900"/>
            <a:ext cx="8856890" cy="6848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Существующая потребность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059785" y="1138425"/>
            <a:ext cx="7329839" cy="916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Организовать проектную деятельность в Администрации г.Сарова с целью обеспечения реализации Национальных (НП) и Федеральных (ФП) проектов на территории муниципального образования города Саров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059785" y="2207360"/>
            <a:ext cx="7329840" cy="916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Ц</a:t>
            </a:r>
            <a:r>
              <a:rPr lang="ru-RU" sz="1400" dirty="0" smtClean="0"/>
              <a:t>елью проектной деятельности (ПД) является обеспечение достижения результатов и своевременной реализации муниципальных проектов на территории города Сарова, направленных на решение вопросов местного значения городского округа и на реализацию задач, поставленных в Указе Президента РФ  от 07 мая 2018 года № 204 «О национальных целях и стратегических задачах развития РФ на период до 2024 года».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365195" y="3429000"/>
            <a:ext cx="7024430" cy="27486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Основные задачи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при осуществлении ПД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000" dirty="0" smtClean="0"/>
              <a:t> </a:t>
            </a:r>
            <a:r>
              <a:rPr lang="ru-RU" sz="1700" dirty="0" smtClean="0"/>
              <a:t>• Определение органов и должностных лиц, на которые возложена персональная ответственность за участие в реализации  НП и ФП на территории города Сарова, за достижение целевых показателей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•</a:t>
            </a:r>
            <a:r>
              <a:rPr lang="en-US" sz="1700" dirty="0" smtClean="0"/>
              <a:t> </a:t>
            </a:r>
            <a:r>
              <a:rPr lang="ru-RU" sz="1700" dirty="0" smtClean="0"/>
              <a:t>Обеспечение межведомственного взаимодействия, контроля и мониторинга хода работ по реализации НП и ФП достижения  планируемых результатов такого участия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•</a:t>
            </a:r>
            <a:r>
              <a:rPr lang="en-US" sz="1700" dirty="0" smtClean="0"/>
              <a:t>   </a:t>
            </a:r>
            <a:r>
              <a:rPr lang="ru-RU" sz="1700" dirty="0" smtClean="0"/>
              <a:t>Создание благоприятных условий для участия населения  города  Сарова в реализации Стратегии города Сарова, национальных и федеральных проектов РФ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•</a:t>
            </a:r>
            <a:r>
              <a:rPr lang="en-US" sz="1700" dirty="0" smtClean="0"/>
              <a:t>   </a:t>
            </a:r>
            <a:r>
              <a:rPr lang="ru-RU" sz="1700" dirty="0" smtClean="0"/>
              <a:t>Повышение доверия  жителей города </a:t>
            </a:r>
            <a:r>
              <a:rPr lang="ru-RU" sz="1700" dirty="0" smtClean="0"/>
              <a:t>к </a:t>
            </a:r>
            <a:r>
              <a:rPr lang="ru-RU" sz="1700" dirty="0" smtClean="0"/>
              <a:t>органам власти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•</a:t>
            </a:r>
            <a:r>
              <a:rPr lang="en-US" sz="1700" dirty="0" smtClean="0"/>
              <a:t>  </a:t>
            </a:r>
            <a:r>
              <a:rPr lang="ru-RU" sz="1700" dirty="0" smtClean="0"/>
              <a:t> Повышение удовлетворенности населения качеством жизни в городе Сарове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Прямая соединительная линия 80"/>
          <p:cNvCxnSpPr/>
          <p:nvPr/>
        </p:nvCxnSpPr>
        <p:spPr>
          <a:xfrm>
            <a:off x="7320690" y="5261460"/>
            <a:ext cx="0" cy="45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877410" y="5261460"/>
            <a:ext cx="0" cy="45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110" y="222195"/>
            <a:ext cx="8856890" cy="91623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Организационная структура управления проектной деятельностью в Администрации г.Сарова</a:t>
            </a:r>
            <a:endParaRPr lang="en-US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1340768"/>
            <a:ext cx="36004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г.Сарова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427984" y="20608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627784" y="2276872"/>
            <a:ext cx="360040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Заместитель Главы Администрации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г.Сарова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ответственный за организацию проектной деятельности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427984" y="30689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670606" y="3276295"/>
            <a:ext cx="580278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670605" y="3276295"/>
            <a:ext cx="0" cy="305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48965" y="3581703"/>
            <a:ext cx="2298064" cy="9162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Муниципальная проектная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46346" y="3581704"/>
            <a:ext cx="2595984" cy="9162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муниципального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50360" y="3581704"/>
            <a:ext cx="1985165" cy="9162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управления проектами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7473395" y="3276295"/>
            <a:ext cx="0" cy="305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739540" y="4039820"/>
            <a:ext cx="6108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335525" y="4039820"/>
            <a:ext cx="6108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7320690" y="4497935"/>
            <a:ext cx="0" cy="305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6251755" y="4803345"/>
            <a:ext cx="216024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РГ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251755" y="5719575"/>
            <a:ext cx="216024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Рабочая группа РГ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08475" y="4803345"/>
            <a:ext cx="216024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РГ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808475" y="5719575"/>
            <a:ext cx="216024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Рабочая группа РГ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 стрелкой 64"/>
          <p:cNvCxnSpPr>
            <a:endCxn id="70" idx="0"/>
          </p:cNvCxnSpPr>
          <p:nvPr/>
        </p:nvCxnSpPr>
        <p:spPr>
          <a:xfrm flipH="1">
            <a:off x="4888595" y="4497935"/>
            <a:ext cx="2432097" cy="305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задачи отдела управления проектами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413610" cy="41230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just"/>
            <a:r>
              <a:rPr lang="ru-RU" dirty="0" smtClean="0"/>
              <a:t>Планирование, внедрение и развитие проектов Администрации города Сарова на основе модели «Производственная система «Росатом»</a:t>
            </a:r>
          </a:p>
          <a:p>
            <a:pPr algn="just"/>
            <a:r>
              <a:rPr lang="ru-RU" dirty="0" smtClean="0"/>
              <a:t>Организационно-методическое руководство при осуществлении проектной деятельности</a:t>
            </a:r>
          </a:p>
          <a:p>
            <a:pPr algn="just"/>
            <a:r>
              <a:rPr lang="ru-RU" dirty="0" smtClean="0"/>
              <a:t>Поддержание в актуальном состоянии проектной методологии на основе модели «Производственная система «Росатом» в органах местного самоуправления города Сарова</a:t>
            </a:r>
          </a:p>
          <a:p>
            <a:pPr algn="just"/>
            <a:r>
              <a:rPr lang="ru-RU" dirty="0" smtClean="0"/>
              <a:t>Повышение результативности и эффективности реализации Проектов</a:t>
            </a:r>
          </a:p>
          <a:p>
            <a:pPr algn="just"/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задачи муниципальной проектной группы (МПГ)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596540"/>
            <a:ext cx="6413610" cy="488655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just"/>
            <a:r>
              <a:rPr lang="ru-RU" dirty="0" smtClean="0"/>
              <a:t>Рассматривает инициативные предложения о реализации муниципальных Проектов (МП) на территории города </a:t>
            </a:r>
            <a:r>
              <a:rPr lang="ru-RU" dirty="0" smtClean="0"/>
              <a:t>Сарова, направленных на достижение результатов национальных и федеральных проектов РФ</a:t>
            </a:r>
            <a:endParaRPr lang="ru-RU" dirty="0" smtClean="0"/>
          </a:p>
          <a:p>
            <a:pPr algn="just"/>
            <a:r>
              <a:rPr lang="ru-RU" dirty="0" smtClean="0"/>
              <a:t>По результатам рассмотрения предложения о реализации МП на территории города Сарова принимает решения о целесообразности (нецелесообразности) их реализации на территории города Сарова	 </a:t>
            </a:r>
          </a:p>
          <a:p>
            <a:pPr algn="just"/>
            <a:r>
              <a:rPr lang="ru-RU" dirty="0" smtClean="0"/>
              <a:t>Осуществляет координацию действий структурных подразделений Администрации г.Сарова с целью реализации проектной деятельности, в том числе по  разработке и исполнению планов мероприятий (дорожных карт) по реализации МП, по своевременному заключению и исполнению соглашений о предоставлении субсидий на реализацию муниципальных Проектов на территории города Сарова</a:t>
            </a:r>
          </a:p>
          <a:p>
            <a:pPr algn="just"/>
            <a:r>
              <a:rPr lang="ru-RU" dirty="0" smtClean="0"/>
              <a:t>Осуществляет взаимодействие с участниками проектной деятельности в Администрации города Сарова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110" y="374900"/>
            <a:ext cx="8560630" cy="6848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Стадии проектной деятельности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8965" y="1291130"/>
          <a:ext cx="8210114" cy="5093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600"/>
                <a:gridCol w="4749653"/>
                <a:gridCol w="1899861"/>
              </a:tblGrid>
              <a:tr h="68889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  <a:cs typeface="Times New Roman" pitchFamily="18" charset="0"/>
                        </a:rPr>
                        <a:t>Направление проектной деятельности</a:t>
                      </a:r>
                      <a:endParaRPr lang="ru-RU" sz="13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  <a:cs typeface="Times New Roman" pitchFamily="18" charset="0"/>
                        </a:rPr>
                        <a:t>Этапы работ</a:t>
                      </a:r>
                      <a:endParaRPr lang="ru-RU" sz="13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  <a:cs typeface="Times New Roman" pitchFamily="18" charset="0"/>
                        </a:rPr>
                        <a:t>Результаты</a:t>
                      </a:r>
                      <a:endParaRPr lang="ru-RU" sz="13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168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+mn-lt"/>
                          <a:cs typeface="Times New Roman" pitchFamily="18" charset="0"/>
                        </a:rPr>
                        <a:t>1. Инициирование и подготовка реализации мероприятия в рамках</a:t>
                      </a:r>
                      <a:r>
                        <a:rPr lang="ru-RU" sz="1100" b="1" baseline="0" dirty="0" smtClean="0">
                          <a:latin typeface="+mn-lt"/>
                          <a:cs typeface="Times New Roman" pitchFamily="18" charset="0"/>
                        </a:rPr>
                        <a:t> национального проекта РФ, ФП.</a:t>
                      </a:r>
                      <a:endParaRPr lang="ru-RU" sz="11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342900">
                        <a:buAutoNum type="arabicPeriod"/>
                      </a:pPr>
                      <a:r>
                        <a:rPr lang="ru-RU" sz="1100" dirty="0" smtClean="0">
                          <a:latin typeface="+mn-lt"/>
                          <a:cs typeface="Times New Roman" pitchFamily="18" charset="0"/>
                        </a:rPr>
                        <a:t>Подготовка доклада руководителем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муниципального проекта (МП).</a:t>
                      </a:r>
                      <a:endParaRPr lang="ru-RU" sz="1100" baseline="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Инициирование заседания 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муниципальной проектной группы (МПГ).</a:t>
                      </a:r>
                      <a:endParaRPr lang="ru-RU" sz="1100" baseline="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Рассмотрение вопроса на МПГ, принятие решения о целесообразности участия в реализации ФП, представление протокола МПГ Главе Администрации </a:t>
                      </a:r>
                      <a:r>
                        <a:rPr lang="ru-RU" sz="1100" baseline="0" dirty="0" err="1" smtClean="0">
                          <a:latin typeface="+mn-lt"/>
                          <a:cs typeface="Times New Roman" pitchFamily="18" charset="0"/>
                        </a:rPr>
                        <a:t>г.Сарова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Выпуск Постановления об участии в реализации ФП.</a:t>
                      </a:r>
                      <a:endParaRPr lang="ru-RU" sz="11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+mn-lt"/>
                          <a:cs typeface="Times New Roman" pitchFamily="18" charset="0"/>
                        </a:rPr>
                        <a:t>Постановление Администрации </a:t>
                      </a:r>
                      <a:r>
                        <a:rPr lang="ru-RU" sz="1100" dirty="0" err="1" smtClean="0">
                          <a:latin typeface="+mn-lt"/>
                          <a:cs typeface="Times New Roman" pitchFamily="18" charset="0"/>
                        </a:rPr>
                        <a:t>г.Сарова</a:t>
                      </a:r>
                      <a:r>
                        <a:rPr lang="ru-RU" sz="1100" dirty="0" smtClean="0">
                          <a:latin typeface="+mn-lt"/>
                          <a:cs typeface="Times New Roman" pitchFamily="18" charset="0"/>
                        </a:rPr>
                        <a:t>  об участии в реализации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 ФП.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 Определены руководители МП, рабочие группы МП.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Определен муниципальный заказчик выполнения работ.</a:t>
                      </a:r>
                      <a:endParaRPr lang="ru-RU" sz="11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03037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+mn-lt"/>
                          <a:cs typeface="Times New Roman" pitchFamily="18" charset="0"/>
                        </a:rPr>
                        <a:t>2. Реализация</a:t>
                      </a:r>
                      <a:r>
                        <a:rPr lang="ru-RU" sz="1100" b="1" baseline="0" dirty="0" smtClean="0">
                          <a:latin typeface="+mn-lt"/>
                          <a:cs typeface="Times New Roman" pitchFamily="18" charset="0"/>
                        </a:rPr>
                        <a:t> мероприятия в рамках национального проекта РФ, ФП.</a:t>
                      </a:r>
                      <a:endParaRPr lang="ru-RU" sz="11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342900">
                        <a:buAutoNum type="arabicPeriod"/>
                      </a:pPr>
                      <a:r>
                        <a:rPr lang="ru-RU" sz="1100" dirty="0" smtClean="0">
                          <a:latin typeface="+mn-lt"/>
                          <a:cs typeface="Times New Roman" pitchFamily="18" charset="0"/>
                        </a:rPr>
                        <a:t>Разработка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 плана – графика реализации мероприятий в рамках ФП (дорожная карта), его утверждение.</a:t>
                      </a: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Представление документов в ОИВ НО, ОИВ РФ для защиты заявки и обоснования целесообразности финансирования мероприятия.</a:t>
                      </a: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Внесение изменений в МБ с целью </a:t>
                      </a:r>
                      <a:r>
                        <a:rPr lang="ru-RU" sz="1100" baseline="0" dirty="0" err="1" smtClean="0">
                          <a:latin typeface="+mn-lt"/>
                          <a:cs typeface="Times New Roman" pitchFamily="18" charset="0"/>
                        </a:rPr>
                        <a:t>предусмотрения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 финансирования данного мероприятия.</a:t>
                      </a: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Заключение соглашения с субъектом РФ о предоставлении субсидии на реализацию мероприятия.</a:t>
                      </a: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Внесение данного мероприятия в ГП НО, АИП НО, муниципальную программу, АИП </a:t>
                      </a:r>
                      <a:r>
                        <a:rPr lang="ru-RU" sz="1100" baseline="0" dirty="0" err="1" smtClean="0">
                          <a:latin typeface="+mn-lt"/>
                          <a:cs typeface="Times New Roman" pitchFamily="18" charset="0"/>
                        </a:rPr>
                        <a:t>г.Сарова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Доведение лимитов финансирования до муниципального образования.</a:t>
                      </a: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Размещение закупки.</a:t>
                      </a:r>
                    </a:p>
                    <a:p>
                      <a:pPr marL="0" indent="-342900">
                        <a:buAutoNum type="arabicPeriod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Заключение муниципального контракта.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1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100" dirty="0" smtClean="0">
                          <a:latin typeface="+mn-lt"/>
                          <a:cs typeface="Times New Roman" pitchFamily="18" charset="0"/>
                        </a:rPr>
                        <a:t> Утверждена дорожная карта;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dirty="0" smtClean="0">
                          <a:latin typeface="+mn-lt"/>
                          <a:cs typeface="Times New Roman" pitchFamily="18" charset="0"/>
                        </a:rPr>
                        <a:t> Заключено соглашение с субъектом РФ</a:t>
                      </a: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 о предоставление субсидии;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+mn-lt"/>
                          <a:cs typeface="Times New Roman" pitchFamily="18" charset="0"/>
                        </a:rPr>
                        <a:t> Заключен муниципальный контракт.</a:t>
                      </a:r>
                      <a:endParaRPr lang="ru-RU" sz="11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825</Words>
  <Application>Microsoft Office PowerPoint</Application>
  <PresentationFormat>Экран (4:3)</PresentationFormat>
  <Paragraphs>115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Организация проектной деятельности в Администрации г.Сарова</vt:lpstr>
      <vt:lpstr>Саров сегодня</vt:lpstr>
      <vt:lpstr>Стратегические приоритеты развития ЗАТО Саров</vt:lpstr>
      <vt:lpstr>Организация проектной деятельности в Администрации г.Сарова</vt:lpstr>
      <vt:lpstr>Существующая потребность:</vt:lpstr>
      <vt:lpstr>Организационная структура управления проектной деятельностью в Администрации г.Сарова</vt:lpstr>
      <vt:lpstr>Основные задачи отдела управления проектами</vt:lpstr>
      <vt:lpstr>Основные задачи муниципальной проектной группы (МПГ)</vt:lpstr>
      <vt:lpstr>Стадии проектной деятельности:</vt:lpstr>
      <vt:lpstr>Стадии проектной деятельности: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Щипалкина А.А</cp:lastModifiedBy>
  <cp:revision>118</cp:revision>
  <dcterms:created xsi:type="dcterms:W3CDTF">2013-08-21T19:17:07Z</dcterms:created>
  <dcterms:modified xsi:type="dcterms:W3CDTF">2019-07-16T14:21:40Z</dcterms:modified>
</cp:coreProperties>
</file>