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59" r:id="rId7"/>
    <p:sldId id="265" r:id="rId8"/>
    <p:sldId id="266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5" d="100"/>
          <a:sy n="65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9144000" cy="57150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5286388"/>
            <a:ext cx="3892422" cy="37486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ЗАТО г. Железногорск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Красноярский край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7154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лучших муниципальных практик и инициатив социально-экономического развития в муниципальных образованиях на территориях присутствия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Госкорпорации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2020 году»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785926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Проект «Никто не забыт, ничто не забыто», посвященный 70-й годовщине Победы в Великой отечественной войне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Информация о лидере и команде практики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428736"/>
            <a:ext cx="6572296" cy="19288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600" b="1" u="sng" dirty="0" smtClean="0">
                <a:solidFill>
                  <a:schemeClr val="accent2">
                    <a:lumMod val="75000"/>
                  </a:schemeClr>
                </a:solidFill>
              </a:rPr>
              <a:t>Лидер практики: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u="sng" dirty="0" err="1" smtClean="0">
                <a:solidFill>
                  <a:schemeClr val="accent2">
                    <a:lumMod val="75000"/>
                  </a:schemeClr>
                </a:solidFill>
              </a:rPr>
              <a:t>Шатерникова</a:t>
            </a:r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</a:rPr>
              <a:t> Ольга Николаевна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- старший воспитатель муниципального бюджетного дошкольного образовательного учреждения «Детский сад № 22 «Веселые кузнечики»», высшая квалификационная категория.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Инициатор и координатор проекта.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F:\ОЛЯ\фото\работа\белокури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1583733" cy="17938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4286256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Команда практики: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педагоги муниципального бюджетного дошкольного образовательного учреждения «Детский сад № 22 «Веселые кузнечики»»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091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Краткая суть практики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197493"/>
          </a:xfrm>
        </p:spPr>
        <p:txBody>
          <a:bodyPr>
            <a:normAutofit fontScale="40000" lnSpcReduction="20000"/>
          </a:bodyPr>
          <a:lstStyle/>
          <a:p>
            <a:pPr indent="216000" algn="just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Патриотический проект «Никто не забыт, ничто не забыто» - это система мероприятий с детьми, педагогами, родителями, социальными партнерами, направленная на формирование патриотических чувств, на сохранение преемственности поколений, формирования уважения к военной истории России. При реализации проекта учитывались основные принципы дошкольного образования: поддержка инициативы детей в различных видах деятельности, сотрудничество с семьей, приобщение детей к социокультурным нормам, традициям семьи, общества и государства, формирование познавательных интересов, познавательных действий ребенка в различных видах деятельности. </a:t>
            </a:r>
          </a:p>
          <a:p>
            <a:pPr indent="216000"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Воспитание нравственно-патриотических чувств на основе изучения истории своей семьи и страны. В рамках реализации проекта были проведены: беседы, тематические занятия, конкурс рисунков «Война глазами детей», конкурс авторских стихов «Тем суровым дням посвящается…», конкурс чтецов, фестиваль патриотической песни «Я люблю тебя, Россия», концерт «Этих дней не смолкнет слава»,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квест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«Курс молодого бойца», марафон «Правнуки победы», мастер-классы по изготовлению поздравительных открыток для родителей и жителей  микрорайона «Поздравь ветерана с победой», встречи с участниками боевых действий, исследовательская работа «Мои родственники – герои войны», смотр песни и строя «Салют Победы», печать книги памяти «Мы помним, мы гордимся», презентация проекта родительской общественности «Хроника реализации проекта». </a:t>
            </a:r>
          </a:p>
          <a:p>
            <a:pPr indent="216000"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Хотелось сделать эти мероприятия зрелищными, значимыми для детей и родителей. Было решено пригласить к участию детей и сотрудников близлежащих ДОУ, социальных партнеров.</a:t>
            </a:r>
          </a:p>
          <a:p>
            <a:pPr indent="216000"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В группах и детской библиотеке дети рассматривали книги, презентации о ВОВ, детях – героях войны. В каждой группе были оборудования мини музеи. Дети узнали, как призывали на войну солдат, как в кратчайшие сроки им приходилось пройти курс молодого бойца.</a:t>
            </a:r>
          </a:p>
          <a:p>
            <a:pPr indent="216000"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Большой резонанс в городе имел смотр песни и строя «Салют победы», который освещало городское СМИ. Авторские стихи воспитанников и родителей, посвященные ВОВ, были напечатаны в приложении к городской газете «Город и горожане».</a:t>
            </a:r>
          </a:p>
          <a:p>
            <a:pPr indent="216000"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Итогом реализации проекта стала Книга памяти «Мы помним, мы гордимся», в которую вошли семейные рассказы о ветеранах фронта и тыла родных и близких наших воспитанников и сотрудников ДОУ. Важно было вспомнить всех поимённо, сохранить их подвиг для истории, будущих поколений. А у одной из воспитателей ДОУ в семье бережно хранятся настоящие военные «треугольники» и похоронка. </a:t>
            </a:r>
          </a:p>
          <a:p>
            <a:pPr indent="216000"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Книга памяти была презентована на концерте "Хроники реализации проекта", в который вошли лучшие номера, показан видеофильм.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Воспитание нравственно-патриотических чувств на основе изучения истории своей семьи и страны.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1.Формирование чувства сопричастности великому событию.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2.Формирование чувства гордости за свою семью, страну.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3.Поддержка познавательного интереса к истории своей семьи и страны.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4.Приобщение к историческим, культурным и нравственным ценностям, традициям своего народа.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5.Воспитание уважительного отношения к героям Великой Отечественной войны, героическому прошлому нашей страны.</a:t>
            </a: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Квест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«Курс молодого бойца»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-88f6c87d0248ec47eec4063d7f6e5bc2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4005064"/>
            <a:ext cx="3311984" cy="248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928670"/>
            <a:ext cx="2655883" cy="199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3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928670"/>
            <a:ext cx="2578107" cy="193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видео\работа с флешки\аттестация\фото среды Субботина\федосеева\IMG_20160219_0948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59" y="476672"/>
            <a:ext cx="3180770" cy="2385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идео\работа с флешки\аттестация\фото среды Субботина\федосеева\IMG_20160219_1016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4" y="3283561"/>
            <a:ext cx="1994516" cy="2917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\Desktop\img_467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20" y="3283560"/>
            <a:ext cx="3266261" cy="2449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Мастер-классы для родителей и жителей микрорайона,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Акция «Поздравь ветерана с победой»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-20200509-WA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786190"/>
            <a:ext cx="2021472" cy="272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60505_172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000108"/>
            <a:ext cx="1771648" cy="295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60505_174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0370" y="3972569"/>
            <a:ext cx="3770378" cy="226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60504_181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3" y="1700808"/>
            <a:ext cx="3689919" cy="221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/>
          <p:nvPr/>
        </p:nvPicPr>
        <p:blipFill>
          <a:blip r:embed="rId6" cstate="print"/>
          <a:stretch/>
        </p:blipFill>
        <p:spPr>
          <a:xfrm>
            <a:off x="6000760" y="3972569"/>
            <a:ext cx="2857520" cy="226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Новый рисунок (6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66" y="1700808"/>
            <a:ext cx="2979738" cy="206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8056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 песни и строя «Салют победы»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D:\видео\работа с флешки\9 мая\Фото 9 мая\IMG_20150429_104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0" y="980728"/>
            <a:ext cx="471652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видео\работа с флешки\9 мая\Фото 9 мая\IMG_20150429_105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50" y="4437172"/>
            <a:ext cx="3408634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etImage?photoId=772406098356&amp;photoType=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0" y="3617739"/>
            <a:ext cx="4719683" cy="312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getImage?photoId=772406097332&amp;photoType=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93" y="311668"/>
            <a:ext cx="2282013" cy="3333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D:\видео\работа с флешки\9 мая\книга памяти\Новый рисунок (4)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23474"/>
            <a:ext cx="3207356" cy="1913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6429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рисунков в детской библиотеке им. А.Гайдара, презентация «Дети-герои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видео\работа с флешки\печатать фото\DSCN2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142983"/>
            <a:ext cx="3998248" cy="2998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видео\работа с флешки\печатать фото\DSCN2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071942"/>
            <a:ext cx="3510722" cy="263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видео\работа с флешки\печатать фото\DSCN2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142984"/>
            <a:ext cx="3809456" cy="2857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659108"/>
            <a:ext cx="8229600" cy="5376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Памяти, презентация проекта родительской общественности «Хроника реализации проекта»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1050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68" y="4124941"/>
            <a:ext cx="3020346" cy="226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P1060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5674" y="4249640"/>
            <a:ext cx="2876668" cy="215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P105076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28" y="416819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72005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4898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8056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Достигнутые результаты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0006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1.Воспитанники: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70 % - освоение доступных знаний о родной стране; формирование чувства сопричастности к своему роду, убеждения о недопустимости повторения войны;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100% - расширение  знаний о ВОВ;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70% - могут поддержать беседу о ВОВ; 100% - расширился словарный запас;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100% - повысился уровень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сформированности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нравственно-патриотических качеств: храбрость, мужество;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100% - относятся бережно к семейным фотографиям и наградам, уважительно по отношению к старшему поколению;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80% - сформировалось стремление больше знать о своей Родине, делиться знаниями со своими сверстниками из других садов о своих родственниках, принимавших участие в ВОВ; 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30% - развилось умение содержательно и выразительно читать стихи, исполнять песни на военную тематику.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2. Педагоги: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       Возросла гражданская позиция, значительно расширились и углубились знания педагогов по вопросам патриотического воспитания дошкольников.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3.Родители: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       Возросла гражданская позиция: участие в мероприятиях проекта; сбор базы данных о родственниках, участвовавших в ВОВ; оформление альбомов «Этих дней не смолкнет слава!»; пошив формы разных родов войск для участия детей в смотре песни и строя; изготовление макетов военной техники времён ВОВ.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4.Установлена связь между ДОУ и социальными партнерами города.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864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Краткая суть практики</vt:lpstr>
      <vt:lpstr>Презентация PowerPoint</vt:lpstr>
      <vt:lpstr>Квест «Курс молодого бойца»</vt:lpstr>
      <vt:lpstr>Мастер-классы для родителей и жителей микрорайона, Акция «Поздравь ветерана с победой»</vt:lpstr>
      <vt:lpstr>Смотр песни и строя «Салют победы»</vt:lpstr>
      <vt:lpstr>Конкурс рисунков в детской библиотеке им. А.Гайдара, презентация «Дети-герои ВОв» </vt:lpstr>
      <vt:lpstr>Книга Памяти, презентация проекта родительской общественности «Хроника реализации проекта»</vt:lpstr>
      <vt:lpstr>Достигнутые результаты</vt:lpstr>
      <vt:lpstr>Информация о лидере и команде практики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Ольга</cp:lastModifiedBy>
  <cp:revision>101</cp:revision>
  <dcterms:created xsi:type="dcterms:W3CDTF">2015-04-19T15:51:03Z</dcterms:created>
  <dcterms:modified xsi:type="dcterms:W3CDTF">2020-08-01T01:46:58Z</dcterms:modified>
</cp:coreProperties>
</file>