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323"/>
    <a:srgbClr val="2A1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b="0" dirty="0"/>
              <a:t>Проект «Мудрая </a:t>
            </a:r>
            <a:r>
              <a:rPr lang="ru-RU" sz="3600" b="0" dirty="0" smtClean="0"/>
              <a:t>скамья»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83" y="1463094"/>
            <a:ext cx="3886181" cy="354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54"/>
          <a:stretch/>
        </p:blipFill>
        <p:spPr>
          <a:xfrm>
            <a:off x="7777208" y="2312732"/>
            <a:ext cx="4116408" cy="4536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08" y="0"/>
            <a:ext cx="4116408" cy="2743200"/>
          </a:xfrm>
          <a:prstGeom prst="rect">
            <a:avLst/>
          </a:prstGeom>
          <a:effectLst>
            <a:softEdge rad="0"/>
          </a:effectLst>
        </p:spPr>
      </p:pic>
      <p:sp>
        <p:nvSpPr>
          <p:cNvPr id="3" name="Подзаголовок 2"/>
          <p:cNvSpPr>
            <a:spLocks noGrp="1"/>
          </p:cNvSpPr>
          <p:nvPr>
            <p:ph idx="4294967295"/>
          </p:nvPr>
        </p:nvSpPr>
        <p:spPr>
          <a:xfrm>
            <a:off x="904777" y="362485"/>
            <a:ext cx="6814681" cy="6317448"/>
          </a:xfrm>
        </p:spPr>
        <p:txBody>
          <a:bodyPr>
            <a:normAutofit/>
          </a:bodyPr>
          <a:lstStyle/>
          <a:p>
            <a:r>
              <a:rPr lang="ru-RU" sz="4000" b="0" dirty="0">
                <a:solidFill>
                  <a:srgbClr val="2A1A00"/>
                </a:solidFill>
              </a:rPr>
              <a:t>Муниципальное автономное учреждение </a:t>
            </a:r>
            <a:r>
              <a:rPr lang="ru-RU" sz="4000" b="0" dirty="0" smtClean="0">
                <a:solidFill>
                  <a:srgbClr val="2A1A00"/>
                </a:solidFill>
              </a:rPr>
              <a:t>культуры         </a:t>
            </a:r>
            <a:r>
              <a:rPr lang="ru-RU" sz="4000" dirty="0" smtClean="0">
                <a:solidFill>
                  <a:srgbClr val="2A1A00"/>
                </a:solidFill>
              </a:rPr>
              <a:t>«</a:t>
            </a:r>
            <a:r>
              <a:rPr lang="ru-RU" sz="4000" dirty="0">
                <a:solidFill>
                  <a:srgbClr val="2A1A00"/>
                </a:solidFill>
              </a:rPr>
              <a:t>Парк </a:t>
            </a:r>
            <a:r>
              <a:rPr lang="ru-RU" sz="4000" b="0" dirty="0" smtClean="0">
                <a:solidFill>
                  <a:srgbClr val="2A1A00"/>
                </a:solidFill>
              </a:rPr>
              <a:t>культуры </a:t>
            </a:r>
            <a:r>
              <a:rPr lang="ru-RU" sz="4000" b="0" dirty="0">
                <a:solidFill>
                  <a:srgbClr val="2A1A00"/>
                </a:solidFill>
              </a:rPr>
              <a:t>и отдыха им. С.М. Кирова». </a:t>
            </a:r>
            <a:endParaRPr lang="ru-RU" sz="4000" b="0" dirty="0" smtClean="0">
              <a:solidFill>
                <a:srgbClr val="2A1A00"/>
              </a:solidFill>
            </a:endParaRPr>
          </a:p>
          <a:p>
            <a:r>
              <a:rPr lang="ru-RU" sz="4000" b="0" dirty="0" smtClean="0">
                <a:solidFill>
                  <a:srgbClr val="2A1A00"/>
                </a:solidFill>
              </a:rPr>
              <a:t>Проект </a:t>
            </a:r>
            <a:r>
              <a:rPr lang="ru-RU" sz="4000" b="0" dirty="0">
                <a:solidFill>
                  <a:srgbClr val="2A1A00"/>
                </a:solidFill>
              </a:rPr>
              <a:t>«Мудрая скамья». </a:t>
            </a:r>
            <a:endParaRPr lang="ru-RU" sz="4000" b="0" dirty="0" smtClean="0">
              <a:solidFill>
                <a:srgbClr val="2A1A00"/>
              </a:solidFill>
            </a:endParaRPr>
          </a:p>
          <a:p>
            <a:r>
              <a:rPr lang="ru-RU" sz="4000" b="0" dirty="0" smtClean="0">
                <a:solidFill>
                  <a:srgbClr val="2A1A00"/>
                </a:solidFill>
              </a:rPr>
              <a:t>Территория </a:t>
            </a:r>
            <a:r>
              <a:rPr lang="ru-RU" sz="4000" b="0" dirty="0">
                <a:solidFill>
                  <a:srgbClr val="2A1A00"/>
                </a:solidFill>
              </a:rPr>
              <a:t>реализации: </a:t>
            </a:r>
            <a:endParaRPr lang="ru-RU" sz="4000" b="0" dirty="0" smtClean="0">
              <a:solidFill>
                <a:srgbClr val="2A1A00"/>
              </a:solidFill>
            </a:endParaRPr>
          </a:p>
          <a:p>
            <a:pPr marL="0" indent="0">
              <a:buNone/>
            </a:pPr>
            <a:r>
              <a:rPr lang="ru-RU" sz="4000" b="0" dirty="0" smtClean="0">
                <a:solidFill>
                  <a:srgbClr val="2A1A00"/>
                </a:solidFill>
              </a:rPr>
              <a:t>   ЗАТО </a:t>
            </a:r>
            <a:r>
              <a:rPr lang="ru-RU" sz="4000" b="0" dirty="0" err="1">
                <a:solidFill>
                  <a:srgbClr val="2A1A00"/>
                </a:solidFill>
              </a:rPr>
              <a:t>г.Железногорск</a:t>
            </a:r>
            <a:r>
              <a:rPr lang="ru-RU" sz="4000" b="0" dirty="0">
                <a:solidFill>
                  <a:srgbClr val="2A1A00"/>
                </a:solidFill>
              </a:rPr>
              <a:t>.</a:t>
            </a:r>
            <a:endParaRPr lang="ru-RU" sz="4000" dirty="0">
              <a:solidFill>
                <a:srgbClr val="2A1A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3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06088" y="429487"/>
            <a:ext cx="4032986" cy="624082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F8B323"/>
                </a:solidFill>
              </a:rPr>
              <a:t>Проект «Мудрая скамья» реализуется с 2015 года с целью вовлечения представителей предприятий, учреждений и городского сообщества в деятельность по благоустройству и развитию городского парка, путём привлечения внебюджетных средств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6256" r="18029" b="-12835"/>
          <a:stretch/>
        </p:blipFill>
        <p:spPr>
          <a:xfrm>
            <a:off x="367682" y="182880"/>
            <a:ext cx="6899392" cy="7375212"/>
          </a:xfrm>
          <a:prstGeom prst="rect">
            <a:avLst/>
          </a:prstGeom>
          <a:effectLst>
            <a:reflection endPos="0" dist="50800" dir="5400000" sy="-100000" algn="bl" rotWithShape="0"/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7261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81750" y="920376"/>
            <a:ext cx="3866949" cy="563442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8B323"/>
                </a:solidFill>
              </a:rPr>
              <a:t>За период действия проекта установлено 15 скамей, которые стали знаковыми местами для сотрудников предприятий, жителей и гостей города, а также популярными арт-объектами. На каждой скамье установлены памятные таблички с цитатами известных людей.</a:t>
            </a:r>
            <a:endParaRPr lang="ru-RU" sz="2400" dirty="0">
              <a:solidFill>
                <a:srgbClr val="F8B323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1" r="-23491"/>
          <a:stretch/>
        </p:blipFill>
        <p:spPr>
          <a:xfrm>
            <a:off x="394636" y="411406"/>
            <a:ext cx="9002046" cy="5999019"/>
          </a:xfrm>
        </p:spPr>
      </p:pic>
    </p:spTree>
    <p:extLst>
      <p:ext uri="{BB962C8B-B14F-4D97-AF65-F5344CB8AC3E}">
        <p14:creationId xmlns:p14="http://schemas.microsoft.com/office/powerpoint/2010/main" val="405185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376" y="920377"/>
            <a:ext cx="3635942" cy="4880845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rgbClr val="F8B323"/>
                </a:solidFill>
              </a:rPr>
              <a:t>В рамках проекта «Мудрая скамья» была установлена беседка. Новый архитектурный объект парка – точная копия строения 50-х годов. Общая сумма привлеченных средств составила 1430000 рублей. В настоящий момент ведутся переговоры по установке на территории парка новых арт-объектов.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5" r="-4132"/>
          <a:stretch/>
        </p:blipFill>
        <p:spPr>
          <a:xfrm>
            <a:off x="431685" y="616762"/>
            <a:ext cx="7153021" cy="5488073"/>
          </a:xfrm>
        </p:spPr>
      </p:pic>
    </p:spTree>
    <p:extLst>
      <p:ext uri="{BB962C8B-B14F-4D97-AF65-F5344CB8AC3E}">
        <p14:creationId xmlns:p14="http://schemas.microsoft.com/office/powerpoint/2010/main" val="42410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14401" y="327259"/>
            <a:ext cx="6006164" cy="6073541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2A1A00"/>
                </a:solidFill>
              </a:rPr>
              <a:t>Цель практики - обеспечить горожанам комфортные условия для отдыха в парке.</a:t>
            </a:r>
          </a:p>
          <a:p>
            <a:r>
              <a:rPr lang="ru-RU" sz="2800" dirty="0">
                <a:solidFill>
                  <a:srgbClr val="2A1A00"/>
                </a:solidFill>
              </a:rPr>
              <a:t>Задачи:</a:t>
            </a:r>
          </a:p>
          <a:p>
            <a:pPr lvl="1"/>
            <a:r>
              <a:rPr lang="ru-RU" sz="2800" dirty="0">
                <a:solidFill>
                  <a:srgbClr val="2A1A00"/>
                </a:solidFill>
              </a:rPr>
              <a:t>поиск партнеров для поддержки     новой инициативы;</a:t>
            </a:r>
          </a:p>
          <a:p>
            <a:pPr lvl="1"/>
            <a:r>
              <a:rPr lang="ru-RU" sz="2800" dirty="0">
                <a:solidFill>
                  <a:srgbClr val="2A1A00"/>
                </a:solidFill>
              </a:rPr>
              <a:t>привлечение дополнительных денежных средств для реализации проекта;</a:t>
            </a:r>
          </a:p>
          <a:p>
            <a:pPr lvl="1"/>
            <a:r>
              <a:rPr lang="ru-RU" sz="2800" dirty="0">
                <a:solidFill>
                  <a:srgbClr val="2A1A00"/>
                </a:solidFill>
              </a:rPr>
              <a:t>обустройство новых посадочных мест для отдыха на территории парка.</a:t>
            </a:r>
            <a:endParaRPr lang="ru-RU" sz="2800" dirty="0">
              <a:solidFill>
                <a:srgbClr val="2A1A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7" t="3" r="26225" b="-2884"/>
          <a:stretch/>
        </p:blipFill>
        <p:spPr>
          <a:xfrm>
            <a:off x="6891765" y="0"/>
            <a:ext cx="5004000" cy="70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2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27746" y="674579"/>
            <a:ext cx="4011328" cy="5584738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rgbClr val="F8B323"/>
                </a:solidFill>
              </a:rPr>
              <a:t>За период действия проекта установлено 15 скамей, которые стали знаковыми местами для сотрудников предприятий, жителей и гостей города, а также популярными арт-объектами. Кроме того в рамках данного проекта была установлена беседка. Новый архитектурный объект парка – точная копия строения 50-х годов. Общая сумма привлеченных средств составила 1430000 рублей.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2" t="-2" r="8606" b="136"/>
          <a:stretch/>
        </p:blipFill>
        <p:spPr>
          <a:xfrm>
            <a:off x="355376" y="674579"/>
            <a:ext cx="6969447" cy="5584738"/>
          </a:xfrm>
        </p:spPr>
      </p:pic>
    </p:spTree>
    <p:extLst>
      <p:ext uri="{BB962C8B-B14F-4D97-AF65-F5344CB8AC3E}">
        <p14:creationId xmlns:p14="http://schemas.microsoft.com/office/powerpoint/2010/main" val="19672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64</TotalTime>
  <Words>239</Words>
  <Application>Microsoft Office PowerPoint</Application>
  <PresentationFormat>Широкоэкранный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Corbel</vt:lpstr>
      <vt:lpstr>Gill Sans MT</vt:lpstr>
      <vt:lpstr>Impact</vt:lpstr>
      <vt:lpstr>Badge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home-pc</dc:creator>
  <cp:lastModifiedBy>home-pc</cp:lastModifiedBy>
  <cp:revision>7</cp:revision>
  <dcterms:created xsi:type="dcterms:W3CDTF">2020-08-31T09:22:08Z</dcterms:created>
  <dcterms:modified xsi:type="dcterms:W3CDTF">2020-08-31T10:26:18Z</dcterms:modified>
</cp:coreProperties>
</file>