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00"/>
    <a:srgbClr val="CCC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2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1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4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0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2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5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6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8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3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3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87CC-01CB-46D9-8031-2B8F8456FDD2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2260-0B1C-404E-8661-54BAF245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biLevel thresh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Earaza\отчет ЕАРАЗА 2019\МАУ СПП 2019\эмблема МАУ СП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58" y="0"/>
            <a:ext cx="28520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9330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Экскурсионно-образовательная программа «</a:t>
            </a:r>
            <a:r>
              <a:rPr lang="ru-RU" dirty="0" err="1" smtClean="0">
                <a:solidFill>
                  <a:srgbClr val="00B050"/>
                </a:solidFill>
                <a:latin typeface="Comic Sans MS" pitchFamily="66" charset="0"/>
              </a:rPr>
              <a:t>Зоолекции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 для всех»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60851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87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347048" cy="22902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Город Северск – административный центр ЗАТО Северск в Томской области, крупнейший город системы </a:t>
            </a:r>
            <a:r>
              <a:rPr lang="ru-RU" sz="2800" dirty="0" err="1" smtClean="0"/>
              <a:t>Госкорпорации</a:t>
            </a:r>
            <a:r>
              <a:rPr lang="ru-RU" sz="2800" dirty="0" smtClean="0"/>
              <a:t> «</a:t>
            </a:r>
            <a:r>
              <a:rPr lang="ru-RU" sz="2800" dirty="0" err="1" smtClean="0"/>
              <a:t>Росатом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438469" cy="3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25" y="404664"/>
            <a:ext cx="1584176" cy="189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6869"/>
            <a:ext cx="4765204" cy="3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1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91264" cy="3586410"/>
          </a:xfrm>
        </p:spPr>
        <p:txBody>
          <a:bodyPr>
            <a:noAutofit/>
          </a:bodyPr>
          <a:lstStyle/>
          <a:p>
            <a:r>
              <a:rPr lang="ru-RU" sz="4000" dirty="0"/>
              <a:t>Экскурсионно-образовательная программа «</a:t>
            </a:r>
            <a:r>
              <a:rPr lang="ru-RU" sz="4000" dirty="0" err="1"/>
              <a:t>Зоолекции</a:t>
            </a:r>
            <a:r>
              <a:rPr lang="ru-RU" sz="4000" dirty="0"/>
              <a:t> для всех</a:t>
            </a:r>
            <a:r>
              <a:rPr lang="ru-RU" sz="4000" dirty="0" smtClean="0"/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smtClean="0"/>
              <a:t>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- </a:t>
            </a:r>
            <a:r>
              <a:rPr lang="ru-RU" sz="2800" dirty="0" smtClean="0"/>
              <a:t>серия </a:t>
            </a:r>
            <a:r>
              <a:rPr lang="ru-RU" sz="2800" dirty="0"/>
              <a:t>доступных научно-просветительских мероприятий с участием профессиональных зоологов, направленная на тиражирование достоверных и интересных данных о животном мире нашей Планеты.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5" name="Picture 3" descr="E:\Мои документы\Doc\Offic_doc\Гранты\Зоопарк\Социальные инициативы\Буклет лекции МАУ СПП стр.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84162"/>
            <a:ext cx="3600400" cy="25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Мои документы\Doc\Offic_doc\Гранты\Зоопарк\Социальные инициативы\Листовка Экскурсия Масляница обрез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54313"/>
            <a:ext cx="2114114" cy="300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6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Цель: Повышение уровня достоверности знаний о животном мире среди широких слоев населения, посредством увеличения посещаемости зоопарка    г. Северска</a:t>
            </a:r>
            <a:endParaRPr lang="ru-RU" sz="2800" dirty="0"/>
          </a:p>
        </p:txBody>
      </p:sp>
      <p:pic>
        <p:nvPicPr>
          <p:cNvPr id="4098" name="Picture 2" descr="E:\Мои документы\Doc\Offic_doc\Гранты\Зоопарк\Социальные инициативы\Фото\выездная лиц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624"/>
            <a:ext cx="822960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565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Создание нового открытого информационного источника достоверных зоологических данных – интерактивных экскурсий, как очных, так и в сети Интернет.</a:t>
            </a:r>
          </a:p>
          <a:p>
            <a:r>
              <a:rPr lang="ru-RU" sz="2400" dirty="0" smtClean="0"/>
              <a:t>Увеличение доступности зоопарка г. Северска для иногородних граждан.</a:t>
            </a:r>
          </a:p>
          <a:p>
            <a:r>
              <a:rPr lang="ru-RU" sz="2400" dirty="0" smtClean="0"/>
              <a:t>Формирование в современном обществе позитивного образа такого учреждения культуры, как зоопарк, на примере МАУ «СПП».</a:t>
            </a:r>
          </a:p>
          <a:p>
            <a:r>
              <a:rPr lang="ru-RU" sz="2400" dirty="0" smtClean="0"/>
              <a:t>Способствование развитию внутреннего туризма на территории Томской области посредством рекламирования местной культурной достопримечательности ЗАТО Северск – Северского Природного парка.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342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Достигнутые результаты: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821889"/>
              </p:ext>
            </p:extLst>
          </p:nvPr>
        </p:nvGraphicFramePr>
        <p:xfrm>
          <a:off x="457200" y="160020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008"/>
                <a:gridCol w="2242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Значение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Разработано интерактивных лекций и экскурсий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38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Проведено</a:t>
                      </a:r>
                      <a:r>
                        <a:rPr lang="ru-RU" sz="2400" baseline="0" dirty="0" smtClean="0"/>
                        <a:t> очных лекций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59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Слушателей очных лекций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752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Проведено </a:t>
                      </a:r>
                      <a:r>
                        <a:rPr lang="en-US" sz="2400" dirty="0" smtClean="0"/>
                        <a:t>online-</a:t>
                      </a:r>
                      <a:r>
                        <a:rPr lang="ru-RU" sz="2400" dirty="0" smtClean="0"/>
                        <a:t>экскурсий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27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Зрителей </a:t>
                      </a:r>
                      <a:r>
                        <a:rPr lang="en-US" sz="2400" dirty="0" smtClean="0"/>
                        <a:t>online-</a:t>
                      </a:r>
                      <a:r>
                        <a:rPr lang="ru-RU" sz="2400" dirty="0" smtClean="0"/>
                        <a:t>экскурсий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3534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Просмотров интерактивных экскурсий в записи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18209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07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13408"/>
            <a:ext cx="5770984" cy="994122"/>
          </a:xfrm>
        </p:spPr>
        <p:txBody>
          <a:bodyPr/>
          <a:lstStyle/>
          <a:p>
            <a:r>
              <a:rPr lang="ru-RU" dirty="0" smtClean="0"/>
              <a:t>Лидер практики:</a:t>
            </a:r>
            <a:endParaRPr lang="ru-RU" dirty="0"/>
          </a:p>
        </p:txBody>
      </p:sp>
      <p:pic>
        <p:nvPicPr>
          <p:cNvPr id="5122" name="Picture 2" descr="E:\Мои документы\Doc\Offic_doc\Гранты\Зоопарк\Социальные инициативы\Фото\07 Приматы - экскурсов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5519"/>
            <a:ext cx="2669595" cy="57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860787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Тютеньков</a:t>
            </a:r>
            <a:r>
              <a:rPr lang="ru-RU" sz="2800" dirty="0" smtClean="0"/>
              <a:t> Олег Юрьевич </a:t>
            </a:r>
          </a:p>
          <a:p>
            <a:pPr algn="ctr"/>
            <a:r>
              <a:rPr lang="ru-RU" sz="2800" dirty="0" smtClean="0"/>
              <a:t>– ученый секретарь Муниципального автономного учреждения «Северский природный парк», научный сотрудник Томского государственного университета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387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914" y="0"/>
            <a:ext cx="8229600" cy="1143000"/>
          </a:xfrm>
        </p:spPr>
        <p:txBody>
          <a:bodyPr/>
          <a:lstStyle/>
          <a:p>
            <a:r>
              <a:rPr lang="ru-RU" dirty="0" smtClean="0"/>
              <a:t>Перспективы развития практики: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8961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Деятельность </a:t>
            </a:r>
            <a:r>
              <a:rPr lang="ru-RU" sz="2400" dirty="0" smtClean="0"/>
              <a:t>по проведению </a:t>
            </a:r>
            <a:r>
              <a:rPr lang="en-US" sz="2400" dirty="0" smtClean="0"/>
              <a:t>online-</a:t>
            </a:r>
            <a:r>
              <a:rPr lang="ru-RU" sz="2400" dirty="0" smtClean="0"/>
              <a:t>экскурсий по зоопарку </a:t>
            </a:r>
            <a:r>
              <a:rPr lang="ru-RU" sz="2400" dirty="0" smtClean="0"/>
              <a:t>г</a:t>
            </a:r>
            <a:r>
              <a:rPr lang="ru-RU" sz="2400" dirty="0" smtClean="0"/>
              <a:t>орода</a:t>
            </a:r>
            <a:r>
              <a:rPr lang="ru-RU" sz="2400" dirty="0" smtClean="0"/>
              <a:t> </a:t>
            </a:r>
            <a:r>
              <a:rPr lang="ru-RU" sz="2400" dirty="0" smtClean="0"/>
              <a:t>Северска будет продолжаться весь период самоизоляции в 2020 г. Данный опыт уже переняли и некоторые другие зоопарки России.</a:t>
            </a:r>
            <a:endParaRPr lang="ru-RU" sz="2400" dirty="0"/>
          </a:p>
        </p:txBody>
      </p:sp>
      <p:pic>
        <p:nvPicPr>
          <p:cNvPr id="6146" name="Picture 2" descr="E:\Мои документы\Doc\Offic_doc\Гранты\Зоопарк\Социальные инициативы\Фото\02 Околоводные птиц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12044"/>
          <a:stretch/>
        </p:blipFill>
        <p:spPr bwMode="auto">
          <a:xfrm>
            <a:off x="6300192" y="2564904"/>
            <a:ext cx="231995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Мои документы\Doc\Offic_doc\Гранты\Зоопарк\Социальные инициативы\Фото\05 Примат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3" b="13217"/>
          <a:stretch/>
        </p:blipFill>
        <p:spPr bwMode="auto">
          <a:xfrm>
            <a:off x="3491880" y="2598634"/>
            <a:ext cx="2362332" cy="40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Мои документы\Doc\Offic_doc\Гранты\Зоопарк\Социальные инициативы\Фото\40 Дневные хищные птицы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 bwMode="auto">
          <a:xfrm>
            <a:off x="827584" y="2628296"/>
            <a:ext cx="2203000" cy="397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9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212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Экскурсионно-образовательная программа «Зоолекции для всех»</vt:lpstr>
      <vt:lpstr>Город Северск – административный центр ЗАТО Северск в Томской области, крупнейший город системы Госкорпорации «Росатом»</vt:lpstr>
      <vt:lpstr>Экскурсионно-образовательная программа «Зоолекции для всех»     - серия доступных научно-просветительских мероприятий с участием профессиональных зоологов, направленная на тиражирование достоверных и интересных данных о животном мире нашей Планеты. </vt:lpstr>
      <vt:lpstr>Цель: Повышение уровня достоверности знаний о животном мире среди широких слоев населения, посредством увеличения посещаемости зоопарка    г. Северска</vt:lpstr>
      <vt:lpstr>Задачи:</vt:lpstr>
      <vt:lpstr>Достигнутые результаты:</vt:lpstr>
      <vt:lpstr>Лидер практики:</vt:lpstr>
      <vt:lpstr>Перспективы развития практики: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Экскурсионно-образовательная программа «Зоолекции для всех»</dc:title>
  <dc:creator>user</dc:creator>
  <cp:lastModifiedBy>user</cp:lastModifiedBy>
  <cp:revision>14</cp:revision>
  <dcterms:created xsi:type="dcterms:W3CDTF">2020-07-12T16:00:01Z</dcterms:created>
  <dcterms:modified xsi:type="dcterms:W3CDTF">2020-07-12T17:31:10Z</dcterms:modified>
</cp:coreProperties>
</file>