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57" r:id="rId4"/>
    <p:sldId id="274" r:id="rId5"/>
    <p:sldId id="265" r:id="rId6"/>
    <p:sldId id="266" r:id="rId7"/>
    <p:sldId id="267" r:id="rId8"/>
    <p:sldId id="271" r:id="rId9"/>
    <p:sldId id="27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0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истратор\Desktop\Презентации Лешкевич\9151fc13441577087d9165ea537f61bc_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" r="1677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91375" y="-27384"/>
            <a:ext cx="6189137" cy="1614284"/>
          </a:xfrm>
          <a:prstGeom prst="rect">
            <a:avLst/>
          </a:prstGeom>
          <a:gradFill>
            <a:gsLst>
              <a:gs pos="0">
                <a:srgbClr val="00B050"/>
              </a:gs>
              <a:gs pos="73000">
                <a:schemeClr val="accent1">
                  <a:tint val="44500"/>
                  <a:satMod val="160000"/>
                  <a:alpha val="58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\\Setka\сетка\ЗВУКиСВЕТ\ЖЕНЯ\ЦОБ\095A5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647926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etka\сетка\ЗВУКиСВЕТ\ЖЕНЯ\ЦОБ\095A49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003">
            <a:off x="-756592" y="-243408"/>
            <a:ext cx="6479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tka\сетка\ЗВУКиСВЕТ\ЖЕНЯ\ЦОБ\095A49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593">
            <a:off x="5237161" y="1007013"/>
            <a:ext cx="4407818" cy="29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44624"/>
            <a:ext cx="34170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Церемониальный</a:t>
            </a:r>
          </a:p>
          <a:p>
            <a:pPr algn="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тряд</a:t>
            </a:r>
          </a:p>
          <a:p>
            <a:pPr algn="r"/>
            <a:r>
              <a:rPr lang="ru-RU" sz="3200" b="1" dirty="0" smtClean="0">
                <a:solidFill>
                  <a:srgbClr val="1D9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барабанщиц</a:t>
            </a:r>
            <a:endParaRPr lang="ru-RU" sz="3200" b="1" dirty="0">
              <a:solidFill>
                <a:srgbClr val="1D9F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96552" y="5869721"/>
            <a:ext cx="6189137" cy="1159679"/>
          </a:xfrm>
          <a:prstGeom prst="rect">
            <a:avLst/>
          </a:prstGeom>
          <a:gradFill>
            <a:gsLst>
              <a:gs pos="0">
                <a:srgbClr val="00B050"/>
              </a:gs>
              <a:gs pos="73000">
                <a:schemeClr val="accent1">
                  <a:tint val="44500"/>
                  <a:satMod val="160000"/>
                  <a:alpha val="58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96" y="5869721"/>
            <a:ext cx="6177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«Виват, Ангарск!»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Администратор\Desktop\Презентации Лешкевич\9151fc13441577087d9165ea537f61bc_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" r="1677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-135486"/>
            <a:ext cx="9905412" cy="1260230"/>
          </a:xfrm>
          <a:prstGeom prst="rect">
            <a:avLst/>
          </a:prstGeom>
          <a:gradFill>
            <a:gsLst>
              <a:gs pos="0">
                <a:srgbClr val="00B050"/>
              </a:gs>
              <a:gs pos="73000">
                <a:schemeClr val="accent1">
                  <a:tint val="44500"/>
                  <a:satMod val="160000"/>
                  <a:alpha val="58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451" y="44624"/>
            <a:ext cx="8121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корпоративных мероприятиях в городах</a:t>
            </a:r>
          </a:p>
          <a:p>
            <a:pPr algn="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присутствия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Госкорпорации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Росатом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\\Setka\сетка\ЗВУКиСВЕТ\ЖЕНЯ\ЦОБ\Добавить\20180526_203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7405714" cy="3600000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Setka\сетка\ЗВУКиСВЕТ\ЖЕНЯ\ЦОБ\Ерма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t="17652"/>
          <a:stretch/>
        </p:blipFill>
        <p:spPr bwMode="auto">
          <a:xfrm>
            <a:off x="179513" y="4401027"/>
            <a:ext cx="4794801" cy="2330678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Setka\сетка\ЗВУКиСВЕТ\ЖЕНЯ\ЦОБ\Закрытие Лукоморья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9467" b="10064"/>
          <a:stretch/>
        </p:blipFill>
        <p:spPr bwMode="auto">
          <a:xfrm>
            <a:off x="5508104" y="5013176"/>
            <a:ext cx="3096344" cy="1624278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07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истратор\Desktop\Презентации Лешкевич\9151fc13441577087d9165ea537f61bc_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" r="1677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556792"/>
            <a:ext cx="3044147" cy="6004504"/>
          </a:xfrm>
          <a:prstGeom prst="rect">
            <a:avLst/>
          </a:prstGeom>
          <a:gradFill>
            <a:gsLst>
              <a:gs pos="0">
                <a:srgbClr val="00B050"/>
              </a:gs>
              <a:gs pos="73000">
                <a:schemeClr val="accent1">
                  <a:tint val="44500"/>
                  <a:satMod val="160000"/>
                  <a:alpha val="58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\\Setka\сетка\FOTO\Работники\фотосессия\DSC_4525%20vg%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329"/>
            <a:ext cx="304414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3861048"/>
            <a:ext cx="304414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Соколова Галина Александровна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художественный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МАУ ДК «Энергетик», </a:t>
            </a:r>
          </a:p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Церемониального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тряда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арабанщиц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Виват, Ангарск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!»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6058" y="247328"/>
            <a:ext cx="5588429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бладатель </a:t>
            </a: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Премии Губернатора Иркутской области;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победитель </a:t>
            </a: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Областного конкурса профессионального мастерства специалистов модельных домов культуры «Художественный руководитель</a:t>
            </a:r>
            <a:r>
              <a:rPr 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победитель </a:t>
            </a: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конкурса на соискание специальной профессиональной премии в сфере культуры АМО «Лучший работник муниципальных учреждений культуры и образовательных учреждений дополнительного образования детей» в номинации «Лучший работник культурно-досугового учреждения, лучший руководитель творческого коллектива</a:t>
            </a:r>
            <a:r>
              <a:rPr 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 </a:t>
            </a: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проекта «Доска Почета </a:t>
            </a:r>
            <a:r>
              <a:rPr 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АМО»;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 </a:t>
            </a: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муниципального конкурса «Человек </a:t>
            </a:r>
            <a:r>
              <a:rPr 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культуры» </a:t>
            </a: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номинации «Золотой фонд</a:t>
            </a:r>
            <a:r>
              <a:rPr 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  <a:endParaRPr lang="ru-RU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истратор\Desktop\Презентации Лешкевич\9151fc13441577087d9165ea537f61bc_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" r="1677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3317401"/>
            <a:ext cx="8831630" cy="3395803"/>
          </a:xfrm>
          <a:prstGeom prst="rect">
            <a:avLst/>
          </a:prstGeom>
          <a:gradFill>
            <a:gsLst>
              <a:gs pos="0">
                <a:srgbClr val="00B050"/>
              </a:gs>
              <a:gs pos="73000">
                <a:schemeClr val="accent1">
                  <a:tint val="44500"/>
                  <a:satMod val="160000"/>
                  <a:alpha val="58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21600"/>
            <a:ext cx="8736848" cy="3002252"/>
          </a:xfrm>
          <a:prstGeom prst="rect">
            <a:avLst/>
          </a:prstGeom>
          <a:gradFill>
            <a:gsLst>
              <a:gs pos="0">
                <a:srgbClr val="00B050"/>
              </a:gs>
              <a:gs pos="73000">
                <a:schemeClr val="accent1">
                  <a:tint val="44500"/>
                  <a:satMod val="160000"/>
                  <a:alpha val="58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\\Setka\сетка\FOTO\Работники\фотосессия\DSC_4621%20v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126"/>
            <a:ext cx="2399781" cy="2999726"/>
          </a:xfrm>
          <a:prstGeom prst="rect">
            <a:avLst/>
          </a:prstGeom>
          <a:noFill/>
          <a:ln w="1143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Setka\сетка\FOTO\Работники\фотосессия\Энергтик\DSC017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43" y="3317402"/>
            <a:ext cx="2263753" cy="3395802"/>
          </a:xfrm>
          <a:prstGeom prst="rect">
            <a:avLst/>
          </a:prstGeom>
          <a:noFill/>
          <a:ln w="1143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9292" y="224126"/>
            <a:ext cx="633706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Балышев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Вадим Александрович</a:t>
            </a:r>
          </a:p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заместитель директора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МАУ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ДК «Энергетик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музыкальный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Ц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еремониального отряда барабанщиц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«Виват, Ангарск!»</a:t>
            </a:r>
          </a:p>
          <a:p>
            <a:pPr algn="ctr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Победитель муниципального конкурса на соискание специальной профессиональной премии «Лучший работник в сфере культуры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АМО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 – мое призвание».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3317401"/>
            <a:ext cx="66486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Третьякова Жанна Геннадьевна</a:t>
            </a:r>
          </a:p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и балетмейстер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образцового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ансамбля танца «Фиеста» </a:t>
            </a:r>
          </a:p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МАУ ДК «Энергетик»,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хореограф Церемониального отряда барабанщиц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«Виват, Ангарск!»</a:t>
            </a:r>
          </a:p>
          <a:p>
            <a:pPr algn="ctr"/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Коллектив Третьяковой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Ж.Г. -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Лауреат и Дипломант многих муниципальных, региональных, всероссийских и международных фестивалей и конкурсов.</a:t>
            </a:r>
          </a:p>
        </p:txBody>
      </p:sp>
    </p:spTree>
    <p:extLst>
      <p:ext uri="{BB962C8B-B14F-4D97-AF65-F5344CB8AC3E}">
        <p14:creationId xmlns:p14="http://schemas.microsoft.com/office/powerpoint/2010/main" val="9319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истратор\Desktop\Презентации Лешкевич\9151fc13441577087d9165ea537f61bc_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" r="1677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3" y="-135485"/>
            <a:ext cx="9905412" cy="1260230"/>
          </a:xfrm>
          <a:prstGeom prst="rect">
            <a:avLst/>
          </a:prstGeom>
          <a:gradFill>
            <a:gsLst>
              <a:gs pos="0">
                <a:srgbClr val="00B050"/>
              </a:gs>
              <a:gs pos="73000">
                <a:schemeClr val="accent1">
                  <a:tint val="44500"/>
                  <a:satMod val="160000"/>
                  <a:alpha val="58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116632"/>
            <a:ext cx="7003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ПЕРСПЕКТИВЫ РАЗВИТИЯ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\\Setka\сетка\ЗВУКиСВЕТ\ЖЕНЯ\ЦОБ\Добавить\20180515_1314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4"/>
          <a:stretch/>
        </p:blipFill>
        <p:spPr bwMode="auto">
          <a:xfrm>
            <a:off x="251520" y="1268760"/>
            <a:ext cx="8587440" cy="5235302"/>
          </a:xfrm>
          <a:prstGeom prst="rect">
            <a:avLst/>
          </a:prstGeom>
          <a:noFill/>
          <a:ln w="1143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0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истратор\Desktop\Презентации Лешкевич\9151fc13441577087d9165ea537f61bc_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" r="1677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tka\сетка\ЗВУКиСВЕТ\ЖЕНЯ\ЦОБ\Открытие карнавал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14278" r="4104" b="11689"/>
          <a:stretch/>
        </p:blipFill>
        <p:spPr bwMode="auto">
          <a:xfrm>
            <a:off x="4571999" y="4113102"/>
            <a:ext cx="4417360" cy="2566130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tka\сетка\ЗВУКиСВЕТ\ЖЕНЯ\ЦОБ\Dtd60j1ZSS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/>
          <a:stretch/>
        </p:blipFill>
        <p:spPr bwMode="auto">
          <a:xfrm>
            <a:off x="179512" y="1324176"/>
            <a:ext cx="4769271" cy="3328959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162505"/>
            <a:ext cx="9684570" cy="1610311"/>
          </a:xfrm>
          <a:prstGeom prst="rect">
            <a:avLst/>
          </a:prstGeom>
          <a:gradFill>
            <a:gsLst>
              <a:gs pos="0">
                <a:srgbClr val="00B050"/>
              </a:gs>
              <a:gs pos="73000">
                <a:schemeClr val="accent1">
                  <a:tint val="44500"/>
                  <a:satMod val="160000"/>
                  <a:alpha val="58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87624" y="90498"/>
            <a:ext cx="7840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продвижению бренда АГО на территории Иркутского региона, России и зарубежных стран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\\Setka\сетка\ЗВУКиСВЕТ\ЖЕНЯ\ЦОБ\Карнава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2916325" cy="1944216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Setka\сетка\ЗВУКиСВЕТ\ЖЕНЯ\ЦОБ\Добавить\20180526_1118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7" y="4797152"/>
            <a:ext cx="3702857" cy="1800000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истратор\Desktop\Презентации Лешкевич\9151fc13441577087d9165ea537f61bc_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" r="1677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3" y="-135486"/>
            <a:ext cx="9905412" cy="1565105"/>
          </a:xfrm>
          <a:prstGeom prst="rect">
            <a:avLst/>
          </a:prstGeom>
          <a:gradFill>
            <a:gsLst>
              <a:gs pos="0">
                <a:srgbClr val="00B050"/>
              </a:gs>
              <a:gs pos="73000">
                <a:schemeClr val="accent1">
                  <a:tint val="44500"/>
                  <a:satMod val="160000"/>
                  <a:alpha val="58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\\Setka\сетка\ЗВУКиСВЕТ\ЖЕНЯ\ЦОБ\Спартакиада Роснефть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t="21174" r="4162" b="20601"/>
          <a:stretch/>
        </p:blipFill>
        <p:spPr bwMode="auto">
          <a:xfrm>
            <a:off x="1223627" y="3798196"/>
            <a:ext cx="6696744" cy="2897422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896" y="44624"/>
            <a:ext cx="85073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событийных мероприятиях, направленных</a:t>
            </a:r>
          </a:p>
          <a:p>
            <a:pPr algn="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генерацию туристического потока </a:t>
            </a:r>
          </a:p>
          <a:p>
            <a:pPr algn="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АГО и Иркутскую область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\\Setka\сетка\ЗВУКиСВЕТ\ЖЕНЯ\ЦОБ\Открытие ДК Лесни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 bwMode="auto">
          <a:xfrm>
            <a:off x="6156176" y="1628800"/>
            <a:ext cx="2880320" cy="1898291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tka\сетка\ЗВУКиСВЕТ\ЖЕНЯ\ЦОБ\Добавить\96cdda4827835b2e924385f67a4264d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7"/>
          <a:stretch/>
        </p:blipFill>
        <p:spPr bwMode="auto">
          <a:xfrm>
            <a:off x="107505" y="1628800"/>
            <a:ext cx="2736303" cy="1799144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tka\сетка\ЗВУКиСВЕТ\ЖЕНЯ\ЦОБ\Иркутск. День семьи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18622" b="942"/>
          <a:stretch/>
        </p:blipFill>
        <p:spPr bwMode="auto">
          <a:xfrm>
            <a:off x="2673384" y="1435816"/>
            <a:ext cx="3770824" cy="2274836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истратор\Desktop\Презентации Лешкевич\9151fc13441577087d9165ea537f61bc_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" r="1677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etka\сетка\ЗВУКиСВЕТ\ЖЕНЯ\ЦОБ\Иркутск.Встреча паралимпийцев на БАМ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6" r="11619"/>
          <a:stretch/>
        </p:blipFill>
        <p:spPr bwMode="auto">
          <a:xfrm>
            <a:off x="467544" y="4526464"/>
            <a:ext cx="3144399" cy="1728192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3" y="-135485"/>
            <a:ext cx="9905412" cy="1260230"/>
          </a:xfrm>
          <a:prstGeom prst="rect">
            <a:avLst/>
          </a:prstGeom>
          <a:gradFill>
            <a:gsLst>
              <a:gs pos="0">
                <a:srgbClr val="00B050"/>
              </a:gs>
              <a:gs pos="73000">
                <a:schemeClr val="accent1">
                  <a:tint val="44500"/>
                  <a:satMod val="160000"/>
                  <a:alpha val="58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69683" y="44624"/>
            <a:ext cx="78356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Содействие в расширении культурных контактов</a:t>
            </a:r>
          </a:p>
          <a:p>
            <a:pPr algn="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ежду представителями разных стран и культур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\\Setka\сетка\ЗВУКиСВЕТ\ЖЕНЯ\ЦОБ\Добавить\20180515_1352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5"/>
          <a:stretch/>
        </p:blipFill>
        <p:spPr bwMode="auto">
          <a:xfrm>
            <a:off x="4164488" y="4111761"/>
            <a:ext cx="4800000" cy="2557599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tka\сетка\ЗВУКиСВЕТ\ЖЕНЯ\ЦОБ\Добавить\IMG_536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62"/>
          <a:stretch/>
        </p:blipFill>
        <p:spPr bwMode="auto">
          <a:xfrm>
            <a:off x="179513" y="1114335"/>
            <a:ext cx="5400000" cy="2737364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tka\сетка\ЗВУКиСВЕТ\ЖЕНЯ\ЦОБ\Добавить\20180220_1821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39" y="1685396"/>
            <a:ext cx="3105049" cy="1743604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Администратор\Desktop\Презентации Лешкевич\9151fc13441577087d9165ea537f61bc_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" r="1677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-135485"/>
            <a:ext cx="9905412" cy="1565104"/>
          </a:xfrm>
          <a:prstGeom prst="rect">
            <a:avLst/>
          </a:prstGeom>
          <a:gradFill>
            <a:gsLst>
              <a:gs pos="0">
                <a:srgbClr val="00B050"/>
              </a:gs>
              <a:gs pos="73000">
                <a:schemeClr val="accent1">
                  <a:tint val="44500"/>
                  <a:satMod val="160000"/>
                  <a:alpha val="58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6307" y="44624"/>
            <a:ext cx="86989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социально-значимых культурных проектов, </a:t>
            </a:r>
          </a:p>
          <a:p>
            <a:pPr algn="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направленных на патриотическое воспитании</a:t>
            </a:r>
          </a:p>
          <a:p>
            <a:pPr algn="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подрастающего поколения</a:t>
            </a:r>
          </a:p>
        </p:txBody>
      </p:sp>
      <p:pic>
        <p:nvPicPr>
          <p:cNvPr id="6" name="Picture 3" descr="\\Setka\сетка\ЗВУКиСВЕТ\ЖЕНЯ\ЦОБ\IMG_23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905267" cy="2603511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etka\сетка\ЗВУКиСВЕТ\ЖЕНЯ\ЦОБ\Добавить\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5" r="19793"/>
          <a:stretch/>
        </p:blipFill>
        <p:spPr bwMode="auto">
          <a:xfrm>
            <a:off x="385865" y="4221088"/>
            <a:ext cx="2064325" cy="2192627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tka\сетка\ЗВУКиСВЕТ\ЖЕНЯ\ЦОБ\Добавить\20170509_1103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12" y="2772421"/>
            <a:ext cx="2248997" cy="4005064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tka\сетка\ЗВУКиСВЕТ\ЖЕНЯ\ЦОБ\Добавить\20170509_1248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48" y="4221088"/>
            <a:ext cx="3462302" cy="1944216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Setka\сетка\ЗВУКиСВЕТ\ЖЕНЯ\ЦОБ\Шелехов. 100 лет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15604" r="12113"/>
          <a:stretch/>
        </p:blipFill>
        <p:spPr bwMode="auto">
          <a:xfrm>
            <a:off x="5132219" y="1563913"/>
            <a:ext cx="2792412" cy="1670087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3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Администратор\Desktop\Презентации Лешкевич\9151fc13441577087d9165ea537f61bc_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" r="1677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-135485"/>
            <a:ext cx="9905412" cy="900190"/>
          </a:xfrm>
          <a:prstGeom prst="rect">
            <a:avLst/>
          </a:prstGeom>
          <a:gradFill>
            <a:gsLst>
              <a:gs pos="0">
                <a:srgbClr val="00B050"/>
              </a:gs>
              <a:gs pos="73000">
                <a:schemeClr val="accent1">
                  <a:tint val="44500"/>
                  <a:satMod val="160000"/>
                  <a:alpha val="58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55321" y="44624"/>
            <a:ext cx="7849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Накопление духовных и материальных ресурсов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\\Setka\сетка\ЗВУКиСВЕТ\ЖЕНЯ\ЦОБ\Добавить\DSC069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2" y="908720"/>
            <a:ext cx="7031962" cy="4680000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tka\сетка\ЗВУКиСВЕТ\ЖЕНЯ\ЦОБ\IMG_00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2"/>
          <a:stretch/>
        </p:blipFill>
        <p:spPr bwMode="auto">
          <a:xfrm>
            <a:off x="5060889" y="4581128"/>
            <a:ext cx="1887375" cy="2132856"/>
          </a:xfrm>
          <a:prstGeom prst="rect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tka\сетка\ЗВУКиСВЕТ\ЖЕНЯ\ЦОБ\Бал молодежи 2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52" y="3140968"/>
            <a:ext cx="2021538" cy="3600000"/>
          </a:xfrm>
          <a:prstGeom prst="rect">
            <a:avLst/>
          </a:prstGeom>
          <a:noFill/>
          <a:ln w="1143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79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260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1</cp:lastModifiedBy>
  <cp:revision>21</cp:revision>
  <dcterms:created xsi:type="dcterms:W3CDTF">2018-06-26T07:25:31Z</dcterms:created>
  <dcterms:modified xsi:type="dcterms:W3CDTF">2018-06-29T08:34:23Z</dcterms:modified>
</cp:coreProperties>
</file>