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59" r:id="rId5"/>
    <p:sldId id="262" r:id="rId6"/>
    <p:sldId id="260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CB8C-767D-4644-88F8-596F96AB5BA1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E67F-6B30-4DA9-84DE-8CD5CA8BE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CB8C-767D-4644-88F8-596F96AB5BA1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E67F-6B30-4DA9-84DE-8CD5CA8BE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CB8C-767D-4644-88F8-596F96AB5BA1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E67F-6B30-4DA9-84DE-8CD5CA8BE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CB8C-767D-4644-88F8-596F96AB5BA1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E67F-6B30-4DA9-84DE-8CD5CA8BE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CB8C-767D-4644-88F8-596F96AB5BA1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E67F-6B30-4DA9-84DE-8CD5CA8BE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CB8C-767D-4644-88F8-596F96AB5BA1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E67F-6B30-4DA9-84DE-8CD5CA8BE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CB8C-767D-4644-88F8-596F96AB5BA1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E67F-6B30-4DA9-84DE-8CD5CA8BE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CB8C-767D-4644-88F8-596F96AB5BA1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E67F-6B30-4DA9-84DE-8CD5CA8BE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CB8C-767D-4644-88F8-596F96AB5BA1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E67F-6B30-4DA9-84DE-8CD5CA8BE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CB8C-767D-4644-88F8-596F96AB5BA1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E67F-6B30-4DA9-84DE-8CD5CA8BE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CB8C-767D-4644-88F8-596F96AB5BA1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E67F-6B30-4DA9-84DE-8CD5CA8BE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-32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CB8C-767D-4644-88F8-596F96AB5BA1}" type="datetimeFigureOut">
              <a:rPr lang="ru-RU" smtClean="0"/>
              <a:pPr/>
              <a:t>13.07.2018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5E67F-6B30-4DA9-84DE-8CD5CA8BE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TangoDi" pitchFamily="82" charset="0"/>
                <a:cs typeface="Times New Roman" pitchFamily="18" charset="0"/>
              </a:rPr>
              <a:t>Проект </a:t>
            </a:r>
            <a:b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TangoDi" pitchFamily="82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TangoDi" pitchFamily="82" charset="0"/>
                <a:cs typeface="Times New Roman" pitchFamily="18" charset="0"/>
              </a:rPr>
              <a:t>«Муниципальный конкурс проектов </a:t>
            </a:r>
            <a:b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TangoDi" pitchFamily="82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  <a:latin typeface="TangoDi" pitchFamily="82" charset="0"/>
                <a:cs typeface="Times New Roman" pitchFamily="18" charset="0"/>
              </a:rPr>
              <a:t>«Образовательная среда»</a:t>
            </a:r>
            <a:br>
              <a:rPr lang="ru-RU" sz="5400" dirty="0" smtClean="0">
                <a:solidFill>
                  <a:schemeClr val="accent1">
                    <a:lumMod val="50000"/>
                  </a:schemeClr>
                </a:solidFill>
                <a:latin typeface="TangoDi" pitchFamily="82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TangoDi" pitchFamily="82" charset="0"/>
                <a:cs typeface="Times New Roman" pitchFamily="18" charset="0"/>
              </a:rPr>
              <a:t> </a:t>
            </a:r>
            <a:endParaRPr lang="ru-RU" sz="4800" dirty="0">
              <a:solidFill>
                <a:schemeClr val="accent1">
                  <a:lumMod val="50000"/>
                </a:schemeClr>
              </a:solidFill>
              <a:latin typeface="TangoDi" pitchFamily="82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949280"/>
            <a:ext cx="7772400" cy="908720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angoDi" pitchFamily="82" charset="0"/>
              </a:rPr>
              <a:t>Управление образования Администрации города Глазова,</a:t>
            </a:r>
          </a:p>
          <a:p>
            <a:pPr algn="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angoDi" pitchFamily="82" charset="0"/>
              </a:rPr>
              <a:t>2018 г.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TangoDi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chemeClr val="accent1">
                    <a:lumMod val="50000"/>
                  </a:schemeClr>
                </a:solidFill>
                <a:latin typeface="TangoDi" pitchFamily="82" charset="0"/>
                <a:cs typeface="Times New Roman" pitchFamily="18" charset="0"/>
              </a:rPr>
              <a:t>Лидер проекта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75856" y="980728"/>
            <a:ext cx="5688632" cy="4525963"/>
          </a:xfrm>
        </p:spPr>
        <p:txBody>
          <a:bodyPr>
            <a:normAutofit/>
          </a:bodyPr>
          <a:lstStyle/>
          <a:p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Тимощук Ольга Михайловна,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начальник Управления образования Администрации города Глазова с 2002 г.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Отличник народного просвещения, 1996 г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.,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Заслуженный работник народного образования Удмуртской Республики, 1999 г.,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Народный учитель Удмуртской Республики, 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2011 г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.,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Победитель Всероссийского конкурса «Лучший муниципальный служащий» в номинации «Социальное развитие»,  2012 г.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\\Даша-пк\документы\Шибанова Л.В\фото\Тимощук фото\Тимощук.tif"/>
          <p:cNvPicPr>
            <a:picLocks noChangeAspect="1" noChangeArrowheads="1"/>
          </p:cNvPicPr>
          <p:nvPr/>
        </p:nvPicPr>
        <p:blipFill>
          <a:blip r:embed="rId2" cstate="screen"/>
          <a:srcRect t="4082"/>
          <a:stretch>
            <a:fillRect/>
          </a:stretch>
        </p:blipFill>
        <p:spPr bwMode="auto">
          <a:xfrm>
            <a:off x="467544" y="1124744"/>
            <a:ext cx="2520280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chemeClr val="accent1">
                    <a:lumMod val="50000"/>
                  </a:schemeClr>
                </a:solidFill>
                <a:latin typeface="TangoDi" pitchFamily="82" charset="0"/>
                <a:cs typeface="Times New Roman" pitchFamily="18" charset="0"/>
              </a:rPr>
              <a:t>Команда проекта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59832" y="1268760"/>
            <a:ext cx="5626968" cy="4525963"/>
          </a:xfrm>
        </p:spPr>
        <p:txBody>
          <a:bodyPr/>
          <a:lstStyle/>
          <a:p>
            <a:r>
              <a:rPr lang="ru-RU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Кнауб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Татьяна Викторовна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помощник по связям с общественностью заместителя вице-президента, управляющего Производственной площадкой «Глазов - молоко»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Imc1\Desktop\фото Кнауб Т.В.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536" y="1196752"/>
            <a:ext cx="2664296" cy="3694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chemeClr val="accent1">
                    <a:lumMod val="50000"/>
                  </a:schemeClr>
                </a:solidFill>
                <a:latin typeface="TangoDi" pitchFamily="82" charset="0"/>
                <a:cs typeface="Times New Roman" pitchFamily="18" charset="0"/>
              </a:rPr>
              <a:t>Команда проекта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193504" y="1481328"/>
            <a:ext cx="5626968" cy="4525963"/>
          </a:xfrm>
        </p:spPr>
        <p:txBody>
          <a:bodyPr/>
          <a:lstStyle/>
          <a:p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Степанова Татьяна Петровна,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директор Муниципального бюджетного учреждения «Информационно-методический центр»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Почетный работник общего образования Российской Федерации, 2012 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.,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Заслуженный работник образования Удмуртской Республики, 2017 г.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Imc1\Desktop\IMG-4b38e34d484158183563a93e26678364-V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1556792"/>
            <a:ext cx="2814967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-32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chemeClr val="accent1">
                    <a:lumMod val="50000"/>
                  </a:schemeClr>
                </a:solidFill>
                <a:latin typeface="TangoDi" pitchFamily="82" charset="0"/>
                <a:cs typeface="Times New Roman" pitchFamily="18" charset="0"/>
              </a:rPr>
              <a:t>Команда проекта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193504" y="1481328"/>
            <a:ext cx="5626968" cy="4525963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Рылова Марина Сергеевна,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заместитель директора по организационно-педагогической деятельности Муниципального бюджетного учреждения «Информационно-методический центр»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\\USER-MEDIA\f\Аглая\Сделанное\Фото ИМЦ\DSCN1235.jpg"/>
          <p:cNvPicPr>
            <a:picLocks noChangeAspect="1" noChangeArrowheads="1"/>
          </p:cNvPicPr>
          <p:nvPr/>
        </p:nvPicPr>
        <p:blipFill>
          <a:blip r:embed="rId4" cstate="screen">
            <a:lum bright="20000"/>
          </a:blip>
          <a:srcRect/>
          <a:stretch>
            <a:fillRect/>
          </a:stretch>
        </p:blipFill>
        <p:spPr bwMode="auto">
          <a:xfrm>
            <a:off x="395536" y="1268760"/>
            <a:ext cx="2880320" cy="3960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chemeClr val="accent1">
                    <a:lumMod val="50000"/>
                  </a:schemeClr>
                </a:solidFill>
                <a:latin typeface="TangoDi" pitchFamily="82" charset="0"/>
                <a:cs typeface="Times New Roman" pitchFamily="18" charset="0"/>
              </a:rPr>
              <a:t>Команда проекта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75856" y="1196752"/>
            <a:ext cx="5760640" cy="4525963"/>
          </a:xfrm>
        </p:spPr>
        <p:txBody>
          <a:bodyPr>
            <a:normAutofit/>
          </a:bodyPr>
          <a:lstStyle/>
          <a:p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Максимова Марина Васильевна,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методист Муниципального бюджетного учреждения «Информационно-методический центр»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участник  разработки проекта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выявлению, поддержке и развитию талантливой молодежи в городе Глазове «Создание единого городского научного общества»  (2014-2016 гг.) на республиканский конкурс «Лучшее муниципальное образование в Удмуртской Республике», 2016 г.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\\Даша-пк\документы\МАКСИМОВА М.В\портрет федорова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1268760"/>
            <a:ext cx="2808312" cy="418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TangoDi" pitchFamily="82" charset="0"/>
                <a:cs typeface="Times New Roman" pitchFamily="18" charset="0"/>
              </a:rPr>
              <a:t>Проведение конкурса</a:t>
            </a:r>
            <a:endParaRPr lang="ru-RU" sz="4800" dirty="0">
              <a:solidFill>
                <a:schemeClr val="accent1">
                  <a:lumMod val="50000"/>
                </a:schemeClr>
              </a:solidFill>
              <a:latin typeface="TangoDi" pitchFamily="82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196753"/>
            <a:ext cx="8496944" cy="39604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Конкурс проводился с марта по апрель 2018 года.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этап – заочный: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представление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проекта;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экспертная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представленных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материалов;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сводной ведомости итогов заочного этапа конкурса;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отбор лучших проектов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этап – очный: 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защита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проектов;</a:t>
            </a:r>
          </a:p>
          <a:p>
            <a:pPr lvl="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победителя;</a:t>
            </a:r>
          </a:p>
          <a:p>
            <a:pPr lvl="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составление сводной ведомости итогов очного этапа конкурса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 этап – церемония награждения победителя Конкурса.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TangoDi" pitchFamily="82" charset="0"/>
                <a:cs typeface="Times New Roman" pitchFamily="18" charset="0"/>
              </a:rPr>
              <a:t>Перспективы развития </a:t>
            </a:r>
            <a:r>
              <a:rPr lang="ru-RU" sz="4800" dirty="0">
                <a:solidFill>
                  <a:schemeClr val="accent1">
                    <a:lumMod val="50000"/>
                  </a:schemeClr>
                </a:solidFill>
                <a:latin typeface="TangoDi" pitchFamily="82" charset="0"/>
                <a:cs typeface="Times New Roman" pitchFamily="18" charset="0"/>
              </a:rPr>
              <a:t>проекта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дальнейшем планируется  расширить границы практики: увеличить количество организаций-участников практики, количество проектов, привлечь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большее количество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предприятий.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асширить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целевую аудиторию участников практики. Если на первом этапе акцент был сделан на старшеклассников, то в дальнейшем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будет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предусмотрено участие в проектной деятельности школьников младшего и среднего возраста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Практика станет разделом муниципальной программы по профориентации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Деятельностная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модель  организации  профориентационной  работы управления образования»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TangoDi" pitchFamily="82" charset="0"/>
                <a:cs typeface="Times New Roman" pitchFamily="18" charset="0"/>
              </a:rPr>
              <a:t>Перспективы развития </a:t>
            </a:r>
            <a:r>
              <a:rPr lang="ru-RU" sz="4800" dirty="0">
                <a:solidFill>
                  <a:schemeClr val="accent1">
                    <a:lumMod val="50000"/>
                  </a:schemeClr>
                </a:solidFill>
                <a:latin typeface="TangoDi" pitchFamily="82" charset="0"/>
                <a:cs typeface="Times New Roman" pitchFamily="18" charset="0"/>
              </a:rPr>
              <a:t>проекта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850" y="1196975"/>
          <a:ext cx="8424616" cy="439226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1726"/>
                <a:gridCol w="4464496"/>
                <a:gridCol w="1422240"/>
                <a:gridCol w="2106154"/>
              </a:tblGrid>
              <a:tr h="1098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Показатели, единицы измерения</a:t>
                      </a:r>
                      <a:endParaRPr lang="ru-RU" sz="1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 в 2018 году</a:t>
                      </a:r>
                      <a:endParaRPr lang="ru-RU" sz="17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Планируемое значение в 2019 году</a:t>
                      </a:r>
                      <a:endParaRPr lang="ru-RU" sz="1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образовательных организаций – участников конкурса</a:t>
                      </a:r>
                      <a:endParaRPr lang="ru-RU" sz="1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7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cs typeface="Times New Roman" pitchFamily="18" charset="0"/>
                        </a:rPr>
                        <a:t>Количество представленных проектов</a:t>
                      </a:r>
                      <a:endParaRPr lang="ru-RU" sz="17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7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cs typeface="Times New Roman" pitchFamily="18" charset="0"/>
                        </a:rPr>
                        <a:t>Количество победителей</a:t>
                      </a:r>
                      <a:endParaRPr lang="ru-RU" sz="17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7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cs typeface="Times New Roman" pitchFamily="18" charset="0"/>
                        </a:rPr>
                        <a:t>Грант в размере 100 000 рублей</a:t>
                      </a:r>
                      <a:endParaRPr lang="ru-RU" sz="17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7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cs typeface="Times New Roman" pitchFamily="18" charset="0"/>
                        </a:rPr>
                        <a:t>Приобретение технических средств для реализации проекта-победителя (количество  образовательных организаций)</a:t>
                      </a:r>
                      <a:endParaRPr lang="ru-RU" sz="1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7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cs typeface="Times New Roman" pitchFamily="18" charset="0"/>
                        </a:rPr>
                        <a:t>Обретение грантодателя</a:t>
                      </a:r>
                      <a:endParaRPr lang="ru-RU" sz="17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394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Проект  «Муниципальный конкурс проектов  «Образовательная среда»  </vt:lpstr>
      <vt:lpstr>Лидер проекта</vt:lpstr>
      <vt:lpstr>Команда проекта</vt:lpstr>
      <vt:lpstr>Команда проекта</vt:lpstr>
      <vt:lpstr>Команда проекта</vt:lpstr>
      <vt:lpstr>Команда проекта</vt:lpstr>
      <vt:lpstr>Проведение конкурса</vt:lpstr>
      <vt:lpstr>Перспективы развития проекта</vt:lpstr>
      <vt:lpstr>Перспективы развития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Imc1</dc:creator>
  <cp:lastModifiedBy>1312</cp:lastModifiedBy>
  <cp:revision>31</cp:revision>
  <dcterms:created xsi:type="dcterms:W3CDTF">2018-07-12T05:34:32Z</dcterms:created>
  <dcterms:modified xsi:type="dcterms:W3CDTF">2018-07-13T11:57:48Z</dcterms:modified>
</cp:coreProperties>
</file>