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8" r:id="rId5"/>
    <p:sldId id="260" r:id="rId6"/>
    <p:sldId id="261" r:id="rId7"/>
    <p:sldId id="271" r:id="rId8"/>
    <p:sldId id="262" r:id="rId9"/>
    <p:sldId id="263" r:id="rId10"/>
    <p:sldId id="269" r:id="rId11"/>
    <p:sldId id="265" r:id="rId12"/>
    <p:sldId id="270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A2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>
        <p:scale>
          <a:sx n="51" d="100"/>
          <a:sy n="51" d="100"/>
        </p:scale>
        <p:origin x="-18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67F53-DC0A-48E1-933D-E5EBCC964F5C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7C3B4-705E-4C0A-A315-FB6374A4CD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1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tdelmolpol@mail.ru" TargetMode="External"/><Relationship Id="rId4" Type="http://schemas.openxmlformats.org/officeDocument/2006/relationships/hyperlink" Target="mailto:sek_zam_soc@vlgd61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5461" y="0"/>
            <a:ext cx="9144000" cy="6858000"/>
            <a:chOff x="15461" y="0"/>
            <a:chExt cx="9144000" cy="6858000"/>
          </a:xfrm>
        </p:grpSpPr>
        <p:pic>
          <p:nvPicPr>
            <p:cNvPr id="1026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21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99989"/>
            <a:ext cx="8424936" cy="305720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Молодежный социальный проект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«Волонтеры – строители города Волгодонска»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61" y="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Конкурсная работа для участия  во Всероссийском конкурсе лучших практик и инициатив социально-экономического развития субъектов Российской Федерации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Номинация: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человеческого капитала»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06116" y="6023029"/>
            <a:ext cx="593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 «Город Волгодонск»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461" y="0"/>
            <a:ext cx="9144000" cy="6858000"/>
            <a:chOff x="15461" y="0"/>
            <a:chExt cx="9144000" cy="685800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7" name="Объект 2"/>
          <p:cNvSpPr txBox="1">
            <a:spLocks/>
          </p:cNvSpPr>
          <p:nvPr/>
        </p:nvSpPr>
        <p:spPr>
          <a:xfrm>
            <a:off x="0" y="1"/>
            <a:ext cx="7020272" cy="220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Новая клумба в МАУК «Парк Победы»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pp.userapi.com/c630128/v630128011/447f1/rV8RvXa-c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5" y="1628800"/>
            <a:ext cx="6096001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bazhenova\Рабочий стол\БЛАНК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3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805883"/>
              </p:ext>
            </p:extLst>
          </p:nvPr>
        </p:nvGraphicFramePr>
        <p:xfrm>
          <a:off x="323528" y="1052736"/>
          <a:ext cx="8640960" cy="56392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80"/>
                <a:gridCol w="4320480"/>
              </a:tblGrid>
              <a:tr h="10957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Выгодополучатель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 выгод, полученных в результате внедрения практики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38831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Жители города Волгодонска</a:t>
                      </a:r>
                      <a:endParaRPr lang="ru-RU" sz="1000" b="1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Свежий и оригинальный в исполнении косметический ремонт в больницах города Волгодонска, наличие новых клумб, граффити,  а также возможность получить адресную помощь в проведении ремонтных  работ</a:t>
                      </a:r>
                      <a:endParaRPr lang="ru-RU" sz="1000" b="1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0897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Волонтеры</a:t>
                      </a:r>
                      <a:endParaRPr lang="ru-RU" sz="1000" b="1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Возможность приобретения практического опыта в работе с ландшафтным дизайном, дизайном интерьера, проведения ремонтных работ разного уровня сложности, возможность трудоустройства</a:t>
                      </a:r>
                      <a:endParaRPr lang="ru-RU" sz="1000" b="1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95741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Администрация города Волгодонска, учреждения здравоохранения города Волгодонска</a:t>
                      </a:r>
                      <a:endParaRPr lang="ru-RU" sz="1000" b="1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Возможность проведения необходимых работ за счет внебюджетных средств</a:t>
                      </a:r>
                      <a:endParaRPr lang="ru-RU" sz="1000" b="1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03648" y="316508"/>
            <a:ext cx="4032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Выгодополучатели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203"/>
            <a:ext cx="9144000" cy="6858000"/>
            <a:chOff x="-3441733" y="387221"/>
            <a:chExt cx="9144000" cy="685800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441733" y="387221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2635" y="6060182"/>
              <a:ext cx="742705" cy="1089604"/>
            </a:xfrm>
            <a:prstGeom prst="rect">
              <a:avLst/>
            </a:prstGeom>
          </p:spPr>
        </p:pic>
      </p:grp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312729"/>
              </p:ext>
            </p:extLst>
          </p:nvPr>
        </p:nvGraphicFramePr>
        <p:xfrm>
          <a:off x="323528" y="1052736"/>
          <a:ext cx="8640960" cy="46414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80"/>
                <a:gridCol w="4320480"/>
              </a:tblGrid>
              <a:tr h="109574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Статья затрат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38831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Расходные материалы для косметических ремонтов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30 тыс. рублей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0897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Расходные материалы для обустройства клумбы и оформления городского граффити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70 тыс. рублей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8254" y="297114"/>
            <a:ext cx="5112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Затраты на реализацию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461" y="1"/>
            <a:ext cx="9144000" cy="6858000"/>
            <a:chOff x="15461" y="0"/>
            <a:chExt cx="9144000" cy="685800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7" name="Объект 2"/>
          <p:cNvSpPr txBox="1">
            <a:spLocks/>
          </p:cNvSpPr>
          <p:nvPr/>
        </p:nvSpPr>
        <p:spPr>
          <a:xfrm>
            <a:off x="0" y="94321"/>
            <a:ext cx="7092280" cy="6669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Команда волонтеров: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человек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Объем привлеченных внебюджетных средств для реализации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тысяч рублей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публикаций в СМИ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благополучателей, которым оказана адресная помощь в проведении ремонта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проведенных встреч, совещаний с Главой Администрации города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Волгодонска: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проведенных встреч, совещаний с ответственными специалистами Администрации города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Волгодонска: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1923980" cy="10989840"/>
            <a:chOff x="-3080883" y="-4320480"/>
            <a:chExt cx="11923980" cy="1098984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080883" y="-432048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9"/>
            <a:ext cx="7632848" cy="417646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главы Администрации города Волгодонска по социальному развитию Светлана Яковлевна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Цыба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 (8639) 22 25 81,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sek_zam_soc@vlgd61.ru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Начальник отдела по молодежной политике Администрации города Волгодонска Олег Владимирович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Шемитов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 (8639) 22 39 55,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otdelmolpol@mail.ru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6012160" cy="926976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Список контактов ответственных за реализацию Проекта в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городе Волгодонске: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7331" y="0"/>
            <a:ext cx="9144000" cy="6858000"/>
            <a:chOff x="15461" y="0"/>
            <a:chExt cx="9144000" cy="685800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7" name="Объект 2"/>
          <p:cNvSpPr txBox="1">
            <a:spLocks/>
          </p:cNvSpPr>
          <p:nvPr/>
        </p:nvSpPr>
        <p:spPr>
          <a:xfrm>
            <a:off x="5071" y="1"/>
            <a:ext cx="7303233" cy="14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Краткое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описание ситуации,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обусловившей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реализацию практики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42" y="1406381"/>
            <a:ext cx="74421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Актуальность проекта по оказанию помощи в проведении работ по благоустройству объектов городской инфраструктуры, государственных учреждений, а также по оказанию адресной помощи социально незащищенным слоям населения, обусловлена недостатком человеческих и материальных ресурсов для решения указанных проблем. Волонтерская помощь, а также деятельность по привлечению дополнительных внебюджетных средств – эффективные инструменты решения поставленных задач в рамках реализации социального проекта «Волонтерское объединение «Волонтеры – строители города Волгодонска».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4993" y="0"/>
            <a:ext cx="9144000" cy="6858000"/>
            <a:chOff x="15461" y="0"/>
            <a:chExt cx="9144000" cy="685800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07504" y="332656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Проблемы, которые должны были быть решены реализацией практики: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768" y="1809984"/>
            <a:ext cx="74705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Устаревший ремонт в МУЗ «Детская городская больница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Необходимость проведения косметического ремонта фасада МУЗ «Городская больница № 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Появление стихийных рисунков, граффити на объектах инфраструктуры города, нарушающих внешний облик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Материальная проблема отдельно взятых семей, находящихся в затруднительной жизненной ситуации, нуждающихся в косметическом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ремонте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Недостаточное количество клумб, а также неучастие молодежи в деле озеленения и облагораживания городских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2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4993" y="0"/>
            <a:ext cx="9144000" cy="6858000"/>
            <a:chOff x="15461" y="0"/>
            <a:chExt cx="9144000" cy="685800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07504" y="332656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Возможности, которые позволили реализовать практику:</a:t>
            </a:r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768" y="1809984"/>
            <a:ext cx="74705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Человеческий ресурс. Студенты ВИТИ НИЯУ МИФИ, имеющие навыки дизайна, рисования, черчения, прикладных искусств, обучающиеся по направлению «Строительство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заинтересованных лиц и организаций, готовых оказать материальную, информационную, организационную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Поддержка Администрации города Волгодонска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Доступность информационного пространства, открытость СМИ города Волгодонска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461" y="0"/>
            <a:ext cx="9144000" cy="6858000"/>
            <a:chOff x="15461" y="0"/>
            <a:chExt cx="9144000" cy="685800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7" name="Объект 2"/>
          <p:cNvSpPr txBox="1">
            <a:spLocks/>
          </p:cNvSpPr>
          <p:nvPr/>
        </p:nvSpPr>
        <p:spPr>
          <a:xfrm>
            <a:off x="251520" y="1052737"/>
            <a:ext cx="7776864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Молодежный социальный проект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«Волонтеры – строители города Волгодонска»</a:t>
            </a:r>
          </a:p>
          <a:p>
            <a:pPr marL="0" indent="0" algn="ctr">
              <a:buFont typeface="Arial" pitchFamily="34" charset="0"/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461" y="0"/>
            <a:ext cx="9144000" cy="6858000"/>
            <a:chOff x="15461" y="0"/>
            <a:chExt cx="9144000" cy="685800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7" name="Объект 2"/>
          <p:cNvSpPr txBox="1">
            <a:spLocks/>
          </p:cNvSpPr>
          <p:nvPr/>
        </p:nvSpPr>
        <p:spPr>
          <a:xfrm>
            <a:off x="15461" y="1"/>
            <a:ext cx="6768752" cy="1196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8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 косметический ремонт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8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кабинетов МУЗ «Детская городская больница»</a:t>
            </a:r>
            <a:endParaRPr lang="ru-RU" sz="8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pp.userapi.com/c604620/v604620011/4a6f/dly6w3RxR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41" y="3924822"/>
            <a:ext cx="4538735" cy="29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p.userapi.com/c636423/v636423011/20147/weAXRSCUi9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7744"/>
            <a:ext cx="4519106" cy="338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pp.userapi.com/c636423/v636423011/20151/Z5pUb3wLX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41" y="895170"/>
            <a:ext cx="4538735" cy="30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pp.userapi.com/c631626/v631626011/42405/AdVsjLS6h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895169"/>
            <a:ext cx="4519106" cy="30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pp.userapi.com/c633630/v633630763/411fc/DRsyGKoqX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88"/>
            <a:ext cx="4427983" cy="33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pp.userapi.com/c636122/v636122232/226fa/SVuf9XMyr9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" y="3571393"/>
            <a:ext cx="4370242" cy="32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pp.userapi.com/c631626/v631626011/476c5/SrcAbqyIXD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46" y="10750"/>
            <a:ext cx="4308918" cy="32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p.userapi.com/c637723/v637723011/6bc3/mqBbUS2rO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46" y="3538358"/>
            <a:ext cx="4308918" cy="331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461" y="0"/>
            <a:ext cx="9144000" cy="6858000"/>
            <a:chOff x="15461" y="0"/>
            <a:chExt cx="9144000" cy="685800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0" y="1"/>
            <a:ext cx="7164288" cy="220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косметический ремонт фасада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 «Городская больница № 1»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p.userapi.com/c836231/v836231011/5b2d/GRlmGg9hlc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3324"/>
            <a:ext cx="6528047" cy="4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461" y="0"/>
            <a:ext cx="9144000" cy="6858000"/>
            <a:chOff x="15461" y="0"/>
            <a:chExt cx="9144000" cy="6858000"/>
          </a:xfrm>
        </p:grpSpPr>
        <p:pic>
          <p:nvPicPr>
            <p:cNvPr id="5" name="Picture 2" descr="C:\Documents and Settings\bazhenova\Рабочий стол\БЛАНК2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Содержимое 3" descr="Logo-m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157192"/>
              <a:ext cx="1030737" cy="1512168"/>
            </a:xfrm>
            <a:prstGeom prst="rect">
              <a:avLst/>
            </a:prstGeom>
          </p:spPr>
        </p:pic>
      </p:grpSp>
      <p:sp>
        <p:nvSpPr>
          <p:cNvPr id="7" name="Объект 2"/>
          <p:cNvSpPr txBox="1">
            <a:spLocks/>
          </p:cNvSpPr>
          <p:nvPr/>
        </p:nvSpPr>
        <p:spPr>
          <a:xfrm>
            <a:off x="0" y="1"/>
            <a:ext cx="7020272" cy="220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Граффити в городе, согласованное с Администрацией города Волгодонска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pp.userapi.com/c837720/v837720985/3a44/QvJKEp70y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0" y="1855048"/>
            <a:ext cx="7344839" cy="48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1824</TotalTime>
  <Words>522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контактов ответственных за реализацию Проекта в городе Волгодонске: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homeuser</dc:creator>
  <cp:lastModifiedBy>homeuser</cp:lastModifiedBy>
  <cp:revision>222</cp:revision>
  <dcterms:modified xsi:type="dcterms:W3CDTF">2017-08-01T07:36:43Z</dcterms:modified>
</cp:coreProperties>
</file>