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6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273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2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3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3898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713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927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8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7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6409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1BE3DB-FC7C-401A-AFA0-92DBF6882702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336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.com/tsarleki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hyperlink" Target="http://www.zarteatr.ru/" TargetMode="External"/><Relationship Id="rId4" Type="http://schemas.openxmlformats.org/officeDocument/2006/relationships/hyperlink" Target="http://www.instagram.com/arlekin_z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«Театральная студия «Арлекин» - стартовая площадка в жизнь»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социокультурный проект МУ </a:t>
            </a:r>
            <a:r>
              <a:rPr lang="ru-RU" dirty="0" smtClean="0"/>
              <a:t>«</a:t>
            </a:r>
            <a:r>
              <a:rPr lang="ru-RU" dirty="0"/>
              <a:t>Театр юного зрителя г. Заречного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в НОМИНАЦИИ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«</a:t>
            </a:r>
            <a:r>
              <a:rPr lang="ru-RU" dirty="0"/>
              <a:t>Развитие человеческого капитала»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6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 студии</a:t>
            </a:r>
            <a:r>
              <a:rPr lang="ru-RU" dirty="0"/>
              <a:t>: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2" y="808607"/>
            <a:ext cx="3870608" cy="498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b="1" dirty="0" smtClean="0"/>
              <a:t>Людмила </a:t>
            </a:r>
            <a:r>
              <a:rPr lang="ru-RU" b="1" dirty="0" err="1" smtClean="0"/>
              <a:t>Кучерявенкова</a:t>
            </a:r>
            <a:r>
              <a:rPr lang="ru-RU" dirty="0" smtClean="0"/>
              <a:t>, </a:t>
            </a:r>
            <a:r>
              <a:rPr lang="ru-RU" dirty="0"/>
              <a:t>актриса </a:t>
            </a:r>
            <a:r>
              <a:rPr lang="ru-RU" dirty="0" smtClean="0"/>
              <a:t>театра, педагог </a:t>
            </a:r>
            <a:r>
              <a:rPr lang="ru-RU" dirty="0"/>
              <a:t>по сценической </a:t>
            </a:r>
            <a:r>
              <a:rPr lang="ru-RU" dirty="0" smtClean="0"/>
              <a:t>речи;</a:t>
            </a:r>
            <a:endParaRPr lang="ru-RU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b="1" dirty="0" smtClean="0"/>
              <a:t>Анна Тихомирова</a:t>
            </a:r>
            <a:r>
              <a:rPr lang="ru-RU" dirty="0" smtClean="0"/>
              <a:t>, актриса театра, педагог </a:t>
            </a:r>
            <a:r>
              <a:rPr lang="ru-RU" dirty="0"/>
              <a:t>по истории </a:t>
            </a:r>
            <a:r>
              <a:rPr lang="ru-RU" dirty="0" smtClean="0"/>
              <a:t>театра;</a:t>
            </a:r>
            <a:endParaRPr lang="ru-RU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b="1" dirty="0" smtClean="0"/>
              <a:t>Ольга Тришкина</a:t>
            </a:r>
            <a:r>
              <a:rPr lang="ru-RU" dirty="0" smtClean="0"/>
              <a:t>, балетмейстер, педагог </a:t>
            </a:r>
            <a:r>
              <a:rPr lang="ru-RU" dirty="0"/>
              <a:t>по хореографии, </a:t>
            </a:r>
            <a:r>
              <a:rPr lang="ru-RU" dirty="0" smtClean="0"/>
              <a:t>режиссёр </a:t>
            </a:r>
            <a:r>
              <a:rPr lang="ru-RU" dirty="0"/>
              <a:t>по </a:t>
            </a:r>
            <a:r>
              <a:rPr lang="ru-RU" dirty="0" smtClean="0"/>
              <a:t>пластике;</a:t>
            </a:r>
            <a:endParaRPr lang="ru-RU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b="1" dirty="0" smtClean="0"/>
              <a:t>Александр </a:t>
            </a:r>
            <a:r>
              <a:rPr lang="ru-RU" b="1" dirty="0" err="1" smtClean="0"/>
              <a:t>Тюмин</a:t>
            </a:r>
            <a:r>
              <a:rPr lang="ru-RU" b="1" dirty="0" smtClean="0"/>
              <a:t>, </a:t>
            </a:r>
            <a:r>
              <a:rPr lang="ru-RU" dirty="0" smtClean="0"/>
              <a:t>педагог </a:t>
            </a:r>
            <a:r>
              <a:rPr lang="ru-RU" dirty="0"/>
              <a:t>по </a:t>
            </a:r>
            <a:r>
              <a:rPr lang="ru-RU" dirty="0" smtClean="0"/>
              <a:t>акробатике, жонглированию.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53154" y="969270"/>
            <a:ext cx="24240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3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ОСНОВАТЕЛЬ  И РУКОВОДИТЕЛЬ СТУДИИ «АРЛЕКИН» </a:t>
            </a:r>
            <a:endParaRPr lang="ru-RU" dirty="0">
              <a:ea typeface="Calibri" panose="020F0502020204030204" pitchFamily="34" charset="0"/>
            </a:endParaRPr>
          </a:p>
          <a:p>
            <a:endParaRPr lang="ru-RU" dirty="0" smtClean="0">
              <a:ea typeface="Calibri" panose="020F0502020204030204" pitchFamily="34" charset="0"/>
            </a:endParaRPr>
          </a:p>
          <a:p>
            <a:r>
              <a:rPr lang="ru-RU" dirty="0">
                <a:ea typeface="Calibri" panose="020F0502020204030204" pitchFamily="34" charset="0"/>
              </a:rPr>
              <a:t>В</a:t>
            </a:r>
            <a:r>
              <a:rPr lang="ru-RU" dirty="0" smtClean="0">
                <a:ea typeface="Calibri" panose="020F0502020204030204" pitchFamily="34" charset="0"/>
              </a:rPr>
              <a:t>едущая </a:t>
            </a:r>
            <a:r>
              <a:rPr lang="ru-RU" dirty="0">
                <a:ea typeface="Calibri" panose="020F0502020204030204" pitchFamily="34" charset="0"/>
              </a:rPr>
              <a:t>актриса  и </a:t>
            </a:r>
            <a:r>
              <a:rPr lang="ru-RU" dirty="0" smtClean="0">
                <a:ea typeface="Calibri" panose="020F0502020204030204" pitchFamily="34" charset="0"/>
              </a:rPr>
              <a:t>режиссёр </a:t>
            </a:r>
            <a:r>
              <a:rPr lang="ru-RU" dirty="0">
                <a:ea typeface="Calibri" panose="020F0502020204030204" pitchFamily="34" charset="0"/>
              </a:rPr>
              <a:t>театра Наталья </a:t>
            </a:r>
            <a:r>
              <a:rPr lang="ru-RU" dirty="0" err="1">
                <a:ea typeface="Calibri" panose="020F0502020204030204" pitchFamily="34" charset="0"/>
              </a:rPr>
              <a:t>Кучишкина</a:t>
            </a:r>
            <a:r>
              <a:rPr lang="ru-RU" dirty="0">
                <a:ea typeface="Calibri" panose="020F0502020204030204" pitchFamily="34" charset="0"/>
              </a:rPr>
              <a:t>. </a:t>
            </a:r>
            <a:endParaRPr lang="ru-RU" dirty="0" smtClean="0">
              <a:ea typeface="Calibri" panose="020F0502020204030204" pitchFamily="34" charset="0"/>
            </a:endParaRPr>
          </a:p>
          <a:p>
            <a:endParaRPr lang="ru-RU" dirty="0">
              <a:ea typeface="Calibri" panose="020F0502020204030204" pitchFamily="34" charset="0"/>
            </a:endParaRPr>
          </a:p>
          <a:p>
            <a:r>
              <a:rPr lang="ru-RU" dirty="0" smtClean="0">
                <a:ea typeface="Calibri" panose="020F0502020204030204" pitchFamily="34" charset="0"/>
              </a:rPr>
              <a:t>Образование </a:t>
            </a:r>
            <a:r>
              <a:rPr lang="ru-RU" dirty="0">
                <a:ea typeface="Calibri" panose="020F0502020204030204" pitchFamily="34" charset="0"/>
              </a:rPr>
              <a:t>высшее. Закончила МГУКИ в </a:t>
            </a:r>
            <a:r>
              <a:rPr lang="ru-RU" dirty="0" smtClean="0">
                <a:ea typeface="Calibri" panose="020F0502020204030204" pitchFamily="34" charset="0"/>
              </a:rPr>
              <a:t>2000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ru-RU" dirty="0" smtClean="0">
                <a:ea typeface="Calibri" panose="020F0502020204030204" pitchFamily="34" charset="0"/>
              </a:rPr>
              <a:t>г</a:t>
            </a:r>
            <a:r>
              <a:rPr lang="ru-RU" dirty="0">
                <a:ea typeface="Calibri" panose="020F0502020204030204" pitchFamily="34" charset="0"/>
              </a:rPr>
              <a:t>. по специальности «</a:t>
            </a:r>
            <a:r>
              <a:rPr lang="ru-RU" dirty="0" smtClean="0">
                <a:ea typeface="Calibri" panose="020F0502020204030204" pitchFamily="34" charset="0"/>
              </a:rPr>
              <a:t>режиссёр</a:t>
            </a:r>
            <a:r>
              <a:rPr lang="ru-RU" dirty="0">
                <a:ea typeface="Calibri" panose="020F0502020204030204" pitchFamily="34" charset="0"/>
              </a:rPr>
              <a:t>». </a:t>
            </a:r>
            <a:endParaRPr lang="en-US" dirty="0" smtClean="0">
              <a:ea typeface="Calibri" panose="020F0502020204030204" pitchFamily="34" charset="0"/>
            </a:endParaRPr>
          </a:p>
          <a:p>
            <a:endParaRPr lang="ru-RU" dirty="0" smtClean="0">
              <a:ea typeface="Calibri" panose="020F0502020204030204" pitchFamily="34" charset="0"/>
            </a:endParaRPr>
          </a:p>
          <a:p>
            <a:r>
              <a:rPr lang="ru-RU" dirty="0" smtClean="0">
                <a:ea typeface="Calibri" panose="020F0502020204030204" pitchFamily="34" charset="0"/>
              </a:rPr>
              <a:t>Член </a:t>
            </a:r>
            <a:r>
              <a:rPr lang="ru-RU" dirty="0">
                <a:ea typeface="Calibri" panose="020F0502020204030204" pitchFamily="34" charset="0"/>
              </a:rPr>
              <a:t>СТД с 2016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1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контакты: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0" y="-25613"/>
            <a:ext cx="4196573" cy="3533897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Муниципальное учреждение «Театр юного зрителя г. Заречного».</a:t>
            </a:r>
          </a:p>
          <a:p>
            <a:r>
              <a:rPr lang="ru-RU" dirty="0" smtClean="0"/>
              <a:t>Адрес: ул. Братская 14, 442960</a:t>
            </a:r>
          </a:p>
          <a:p>
            <a:r>
              <a:rPr lang="ru-RU" dirty="0" smtClean="0"/>
              <a:t>Пензенская обл., г. Заречный</a:t>
            </a:r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www.vk.com/tsarlekin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www.instagram.com/arlekin_zr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www.zarteatr.ru</a:t>
            </a:r>
            <a:endParaRPr lang="en-US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69" y="3441941"/>
            <a:ext cx="4442984" cy="26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427108"/>
          </a:xfrm>
        </p:spPr>
        <p:txBody>
          <a:bodyPr>
            <a:noAutofit/>
          </a:bodyPr>
          <a:lstStyle/>
          <a:p>
            <a:r>
              <a:rPr lang="ru-RU" sz="2300" dirty="0"/>
              <a:t>Предпосылки </a:t>
            </a:r>
            <a:r>
              <a:rPr lang="ru-RU" sz="2300" dirty="0" smtClean="0"/>
              <a:t>реализации ПРАКТИКИ: </a:t>
            </a:r>
            <a:endParaRPr lang="ru-RU" sz="23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42930" y="1639019"/>
            <a:ext cx="7017488" cy="447189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снижение интереса У ПОДРОСТКОВ </a:t>
            </a:r>
            <a:r>
              <a:rPr lang="ru-RU" dirty="0"/>
              <a:t>к театральному </a:t>
            </a:r>
            <a:r>
              <a:rPr lang="ru-RU" dirty="0" smtClean="0"/>
              <a:t>искусству, </a:t>
            </a:r>
            <a:r>
              <a:rPr lang="ru-RU" dirty="0"/>
              <a:t>которое является важным звеном культурного процесса;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Постепенный уход театра </a:t>
            </a:r>
            <a:r>
              <a:rPr lang="ru-RU" dirty="0"/>
              <a:t>на периферию художественной жизни, </a:t>
            </a:r>
            <a:r>
              <a:rPr lang="ru-RU" dirty="0" smtClean="0"/>
              <a:t>ребёнок </a:t>
            </a:r>
            <a:r>
              <a:rPr lang="ru-RU" dirty="0"/>
              <a:t>находится под тотальной диктатурой масс-медиа;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потеря традиций </a:t>
            </a:r>
            <a:r>
              <a:rPr lang="ru-RU" dirty="0"/>
              <a:t>зрительской культуры;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ослабление сознательного желания </a:t>
            </a:r>
            <a:r>
              <a:rPr lang="ru-RU" dirty="0"/>
              <a:t>посещать </a:t>
            </a:r>
            <a:r>
              <a:rPr lang="ru-RU" dirty="0" smtClean="0"/>
              <a:t>театр У детей и подростков.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4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1194858"/>
          </a:xfrm>
        </p:spPr>
        <p:txBody>
          <a:bodyPr>
            <a:noAutofit/>
          </a:bodyPr>
          <a:lstStyle/>
          <a:p>
            <a:r>
              <a:rPr lang="ru-RU" sz="2700" dirty="0"/>
              <a:t>В городе Заречном один профессиональный театр – Театр юного зрителя.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42929" y="2475781"/>
            <a:ext cx="3994633" cy="3519577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Театр может внести свою лепту в предоставление необходимых условий для личностного развития и творческого совершенствования детей, подростков и </a:t>
            </a:r>
            <a:r>
              <a:rPr lang="ru-RU" dirty="0" smtClean="0"/>
              <a:t>молодёжи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r="15229"/>
          <a:stretch/>
        </p:blipFill>
        <p:spPr>
          <a:xfrm>
            <a:off x="7539486" y="2540871"/>
            <a:ext cx="3743866" cy="325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70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1203485"/>
          </a:xfrm>
        </p:spPr>
        <p:txBody>
          <a:bodyPr>
            <a:normAutofit/>
          </a:bodyPr>
          <a:lstStyle/>
          <a:p>
            <a:r>
              <a:rPr lang="ru-RU" sz="2700" dirty="0"/>
              <a:t>Возможности, которые позволили реализовать </a:t>
            </a:r>
            <a:r>
              <a:rPr lang="ru-RU" sz="2700" dirty="0" smtClean="0"/>
              <a:t>практику: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2930" y="2467155"/>
            <a:ext cx="7017488" cy="3643761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Наличие в городе театра юного зрителя, администрация которого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заинтересована в появлении и воспитании подрастающей смены</a:t>
            </a:r>
            <a:r>
              <a:rPr lang="ru-RU" dirty="0"/>
              <a:t>. Театр существует с 1993 года, а спустя 6 </a:t>
            </a:r>
            <a:r>
              <a:rPr lang="ru-RU" dirty="0" smtClean="0"/>
              <a:t>лет была </a:t>
            </a:r>
            <a:r>
              <a:rPr lang="ru-RU" dirty="0"/>
              <a:t>набрана первая группа студии «Арлекин</a:t>
            </a:r>
            <a:r>
              <a:rPr lang="ru-RU" dirty="0" smtClean="0"/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Предоставление возможности юным артистам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заниматься в театре, выходить на главную театральную площадку города</a:t>
            </a:r>
            <a:r>
              <a:rPr lang="ru-RU" dirty="0"/>
              <a:t>, участвовать в спектаклях и городских мероприятиях наравне с профессиональными артистами. Занятия со студийцами проводят артисты театра, в процессе обучения происходит обмен опытом, педагоги учатся у </a:t>
            </a:r>
            <a:r>
              <a:rPr lang="ru-RU" dirty="0" smtClean="0"/>
              <a:t>учеников.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700" dirty="0" smtClean="0"/>
              <a:t>С 1999 </a:t>
            </a:r>
            <a:r>
              <a:rPr lang="ru-RU" sz="4700" dirty="0"/>
              <a:t>года </a:t>
            </a:r>
            <a:r>
              <a:rPr lang="ru-RU" sz="4700" dirty="0" smtClean="0"/>
              <a:t>при театре действует Театральная </a:t>
            </a:r>
            <a:r>
              <a:rPr lang="ru-RU" sz="4700" dirty="0"/>
              <a:t>студия «Арлекин</a:t>
            </a:r>
            <a:r>
              <a:rPr lang="ru-RU" sz="4700" dirty="0" smtClean="0"/>
              <a:t>»</a:t>
            </a:r>
            <a:endParaRPr lang="ru-RU" sz="47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51678" y="2009955"/>
            <a:ext cx="4800600" cy="822207"/>
          </a:xfrm>
        </p:spPr>
        <p:txBody>
          <a:bodyPr/>
          <a:lstStyle/>
          <a:p>
            <a:pPr algn="ctr"/>
            <a:r>
              <a:rPr lang="ru-RU" sz="1200" dirty="0" smtClean="0"/>
              <a:t>занятия </a:t>
            </a:r>
            <a:r>
              <a:rPr lang="ru-RU" sz="1200" dirty="0"/>
              <a:t>в студии «Арлекин» - стартовая площадка в дальнейшую взрослую жизнь, уверенное существование в социуме и проба профессиональных навыков.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97" y="2909888"/>
            <a:ext cx="4458606" cy="2995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633864" y="2009955"/>
            <a:ext cx="4800600" cy="899147"/>
          </a:xfrm>
        </p:spPr>
        <p:txBody>
          <a:bodyPr/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algn="ctr"/>
            <a:r>
              <a:rPr lang="ru-RU" sz="1200" dirty="0" smtClean="0"/>
              <a:t>Целевая аудитория проекта – дети и подростки в возрасте от 8 до 17 лет.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54" y="2909888"/>
            <a:ext cx="4493418" cy="2995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35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136528"/>
          </a:xfrm>
        </p:spPr>
        <p:txBody>
          <a:bodyPr>
            <a:normAutofit fontScale="90000"/>
          </a:bodyPr>
          <a:lstStyle/>
          <a:p>
            <a:r>
              <a:rPr lang="ru-RU" sz="3000" dirty="0"/>
              <a:t>Основной принцип при работе с детьми и </a:t>
            </a:r>
            <a:r>
              <a:rPr lang="ru-RU" sz="3000" dirty="0" smtClean="0"/>
              <a:t>подростками – создание игрового</a:t>
            </a:r>
            <a:r>
              <a:rPr lang="ru-RU" sz="3000" dirty="0"/>
              <a:t> </a:t>
            </a:r>
            <a:r>
              <a:rPr lang="ru-RU" sz="3000" dirty="0" smtClean="0"/>
              <a:t>пространства.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dirty="0">
                <a:solidFill>
                  <a:schemeClr val="accent1"/>
                </a:solidFill>
              </a:rPr>
              <a:t>В игре постигаются основные навыки </a:t>
            </a:r>
            <a:r>
              <a:rPr lang="ru-RU" sz="2000" dirty="0" smtClean="0">
                <a:solidFill>
                  <a:schemeClr val="accent1"/>
                </a:solidFill>
              </a:rPr>
              <a:t>актёрского </a:t>
            </a:r>
            <a:r>
              <a:rPr lang="ru-RU" sz="2000" dirty="0">
                <a:solidFill>
                  <a:schemeClr val="accent1"/>
                </a:solidFill>
              </a:rPr>
              <a:t>мастерства: </a:t>
            </a:r>
            <a:r>
              <a:rPr lang="ru-RU" sz="2000" dirty="0"/>
              <a:t>фантазия, внимание, свобода выражение своих </a:t>
            </a:r>
            <a:r>
              <a:rPr lang="ru-RU" sz="2000" dirty="0" smtClean="0"/>
              <a:t>эмоций, совершенствование физических </a:t>
            </a:r>
            <a:r>
              <a:rPr lang="ru-RU" sz="2000" dirty="0"/>
              <a:t>данных, работа над формированием речевого аппарата, сосуществование с партнёрами на площадке, и создание коллектива.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95" y="2804334"/>
            <a:ext cx="3182300" cy="2120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47" y="4324896"/>
            <a:ext cx="3231579" cy="2153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85" y="3519568"/>
            <a:ext cx="3222472" cy="214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97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68929"/>
              </p:ext>
            </p:extLst>
          </p:nvPr>
        </p:nvGraphicFramePr>
        <p:xfrm>
          <a:off x="3377716" y="814557"/>
          <a:ext cx="8127999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93">
                  <a:extLst>
                    <a:ext uri="{9D8B030D-6E8A-4147-A177-3AD203B41FA5}">
                      <a16:colId xmlns:a16="http://schemas.microsoft.com/office/drawing/2014/main" val="1842632155"/>
                    </a:ext>
                  </a:extLst>
                </a:gridCol>
                <a:gridCol w="4905873">
                  <a:extLst>
                    <a:ext uri="{9D8B030D-6E8A-4147-A177-3AD203B41FA5}">
                      <a16:colId xmlns:a16="http://schemas.microsoft.com/office/drawing/2014/main" val="20784241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6073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Показатель, единица 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 показателя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9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воспитанников студии ежегодно (чел.)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5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выпускаемых работ в один творческий сезон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и более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89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фестивальных показов ежегодно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и более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9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количество воспитанников студии (с 1999 по 2018 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500 человек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01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показанных спектаклей в течение  одного творческого сезона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и более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7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воспитанников, принявших решение продолжить деятельность в сфере театрального искусства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59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репертуарных спектаклей театра юного зрителя с участием воспитанников студии «Арлекин» (по состоянию на 2018 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1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спектаклей в репертуаре студии «Арлекин» (по состоянию на 2018 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020189"/>
                  </a:ext>
                </a:extLst>
              </a:tr>
            </a:tbl>
          </a:graphicData>
        </a:graphic>
      </p:graphicFrame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3377717" y="201231"/>
            <a:ext cx="8127999" cy="544314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Результаты практики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602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9218">
            <a:off x="9470455" y="1238549"/>
            <a:ext cx="1754996" cy="2640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3052" y="227110"/>
            <a:ext cx="10178322" cy="82531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Воспитанники студии, принявшие </a:t>
            </a:r>
            <a:r>
              <a:rPr lang="ru-RU" sz="2500" dirty="0"/>
              <a:t>решение продолжить деятельность в сфере театрального </a:t>
            </a:r>
            <a:r>
              <a:rPr lang="ru-RU" sz="2500" dirty="0" smtClean="0"/>
              <a:t>искусства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288">
            <a:off x="9609261" y="3918737"/>
            <a:ext cx="1723006" cy="2593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0" t="9562" r="22260" b="281"/>
          <a:stretch/>
        </p:blipFill>
        <p:spPr>
          <a:xfrm rot="20908916">
            <a:off x="1464941" y="1500998"/>
            <a:ext cx="1854007" cy="2409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842">
            <a:off x="7938008" y="2456281"/>
            <a:ext cx="1688202" cy="2528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8" r="20492"/>
          <a:stretch/>
        </p:blipFill>
        <p:spPr>
          <a:xfrm rot="822884">
            <a:off x="3465384" y="2339578"/>
            <a:ext cx="1823249" cy="2441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8" r="29150"/>
          <a:stretch/>
        </p:blipFill>
        <p:spPr>
          <a:xfrm rot="534601">
            <a:off x="2027381" y="3754930"/>
            <a:ext cx="1885118" cy="2666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276011" y="1213712"/>
            <a:ext cx="2315005" cy="78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accent1"/>
                </a:solidFill>
              </a:rPr>
              <a:t>Виталий Гришкин 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Актёр театра 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г. заречного</a:t>
            </a:r>
            <a:endParaRPr lang="ru-RU" sz="1600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107619" y="5592694"/>
            <a:ext cx="2315005" cy="78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accent1"/>
                </a:solidFill>
              </a:rPr>
              <a:t>Татьяна </a:t>
            </a:r>
            <a:r>
              <a:rPr lang="ru-RU" sz="1600" dirty="0" err="1" smtClean="0">
                <a:solidFill>
                  <a:schemeClr val="accent1"/>
                </a:solidFill>
              </a:rPr>
              <a:t>иванова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dirty="0" smtClean="0"/>
              <a:t>Актриса театра 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г. заречного</a:t>
            </a:r>
            <a:endParaRPr lang="ru-RU" sz="1600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470357" y="3018594"/>
            <a:ext cx="2315005" cy="78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accent1"/>
                </a:solidFill>
              </a:rPr>
              <a:t>Пахом </a:t>
            </a:r>
            <a:r>
              <a:rPr lang="ru-RU" sz="1600" dirty="0" err="1" smtClean="0">
                <a:solidFill>
                  <a:schemeClr val="accent1"/>
                </a:solidFill>
              </a:rPr>
              <a:t>пахомов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dirty="0" smtClean="0"/>
              <a:t>Актёр театра 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г. заречного</a:t>
            </a:r>
            <a:endParaRPr lang="ru-RU" sz="1600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6720252" y="1149721"/>
            <a:ext cx="2663123" cy="930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500" dirty="0" smtClean="0">
                <a:solidFill>
                  <a:schemeClr val="accent1"/>
                </a:solidFill>
              </a:rPr>
              <a:t>Сергей </a:t>
            </a:r>
            <a:r>
              <a:rPr lang="ru-RU" sz="1500" dirty="0" err="1" smtClean="0">
                <a:solidFill>
                  <a:schemeClr val="accent1"/>
                </a:solidFill>
              </a:rPr>
              <a:t>глущенко</a:t>
            </a:r>
            <a:endParaRPr lang="ru-RU" sz="1500" dirty="0" smtClean="0">
              <a:solidFill>
                <a:schemeClr val="accent1"/>
              </a:solidFill>
            </a:endParaRPr>
          </a:p>
          <a:p>
            <a:pPr algn="r">
              <a:lnSpc>
                <a:spcPct val="100000"/>
              </a:lnSpc>
            </a:pPr>
            <a:r>
              <a:rPr lang="ru-RU" sz="1500" dirty="0" smtClean="0"/>
              <a:t>Студент московской театральной школы </a:t>
            </a:r>
            <a:r>
              <a:rPr lang="ru-RU" sz="1500" dirty="0" err="1" smtClean="0"/>
              <a:t>олега</a:t>
            </a:r>
            <a:r>
              <a:rPr lang="ru-RU" sz="1500" dirty="0" smtClean="0"/>
              <a:t> </a:t>
            </a:r>
            <a:r>
              <a:rPr lang="ru-RU" sz="1500" dirty="0" err="1" smtClean="0"/>
              <a:t>табакова</a:t>
            </a:r>
            <a:endParaRPr lang="ru-RU" sz="1500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6720252" y="5592694"/>
            <a:ext cx="2663123" cy="927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600" dirty="0" smtClean="0">
                <a:solidFill>
                  <a:schemeClr val="accent1"/>
                </a:solidFill>
              </a:rPr>
              <a:t>Оксана рыбалка</a:t>
            </a:r>
          </a:p>
          <a:p>
            <a:pPr algn="r">
              <a:lnSpc>
                <a:spcPct val="100000"/>
              </a:lnSpc>
            </a:pPr>
            <a:r>
              <a:rPr lang="ru-RU" sz="1600" dirty="0" smtClean="0"/>
              <a:t>Режиссёр музыкального театра</a:t>
            </a:r>
            <a:endParaRPr lang="ru-RU" sz="1600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5540574" y="4381347"/>
            <a:ext cx="2507457" cy="783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600" dirty="0" smtClean="0">
                <a:solidFill>
                  <a:schemeClr val="accent1"/>
                </a:solidFill>
              </a:rPr>
              <a:t>Варвара </a:t>
            </a:r>
            <a:r>
              <a:rPr lang="ru-RU" sz="1600" dirty="0" err="1" smtClean="0">
                <a:solidFill>
                  <a:schemeClr val="accent1"/>
                </a:solidFill>
              </a:rPr>
              <a:t>кшуманёва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1600" dirty="0" smtClean="0"/>
              <a:t>Актриса театра и кино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83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Воспитанники студии, играющие активную роль в жизни города заречного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3191"/>
          <a:stretch/>
        </p:blipFill>
        <p:spPr>
          <a:xfrm>
            <a:off x="3961940" y="3591172"/>
            <a:ext cx="2193744" cy="294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4" r="7989"/>
          <a:stretch/>
        </p:blipFill>
        <p:spPr>
          <a:xfrm>
            <a:off x="9165383" y="3591172"/>
            <a:ext cx="2222774" cy="294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15849" r="8239" b="5535"/>
          <a:stretch/>
        </p:blipFill>
        <p:spPr>
          <a:xfrm>
            <a:off x="1356583" y="1624342"/>
            <a:ext cx="2128489" cy="294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286725" y="4750535"/>
            <a:ext cx="2430413" cy="1356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chemeClr val="accent1"/>
                </a:solidFill>
              </a:rPr>
              <a:t>Ирина </a:t>
            </a:r>
            <a:r>
              <a:rPr lang="ru-RU" sz="1600" dirty="0" err="1" smtClean="0">
                <a:solidFill>
                  <a:schemeClr val="accent1"/>
                </a:solidFill>
              </a:rPr>
              <a:t>фирулёва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600" dirty="0" smtClean="0"/>
              <a:t>Главный специалист управления городского развития и проектной деятельности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/>
          <a:stretch/>
        </p:blipFill>
        <p:spPr>
          <a:xfrm>
            <a:off x="6632552" y="1624342"/>
            <a:ext cx="2055963" cy="293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3961940" y="2234212"/>
            <a:ext cx="2532831" cy="1356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chemeClr val="accent1"/>
                </a:solidFill>
              </a:rPr>
              <a:t>Дмитрий балясников</a:t>
            </a:r>
          </a:p>
          <a:p>
            <a:pPr>
              <a:lnSpc>
                <a:spcPct val="110000"/>
              </a:lnSpc>
            </a:pPr>
            <a:r>
              <a:rPr lang="ru-RU" sz="1600" dirty="0" smtClean="0"/>
              <a:t>Художественный руководитель центра здоровья и досуга</a:t>
            </a:r>
            <a:endParaRPr lang="ru-RU" sz="16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632552" y="4750535"/>
            <a:ext cx="2430413" cy="1356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chemeClr val="accent1"/>
                </a:solidFill>
              </a:rPr>
              <a:t>Алина </a:t>
            </a:r>
            <a:r>
              <a:rPr lang="ru-RU" sz="1600" dirty="0" err="1" smtClean="0">
                <a:solidFill>
                  <a:schemeClr val="accent1"/>
                </a:solidFill>
              </a:rPr>
              <a:t>храмова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600" dirty="0" smtClean="0"/>
              <a:t>Ведущая программы «доброе утро, заречный!» на канале «</a:t>
            </a:r>
            <a:r>
              <a:rPr lang="ru-RU" sz="1600" dirty="0" err="1" smtClean="0"/>
              <a:t>затв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9165383" y="2054364"/>
            <a:ext cx="2471651" cy="1356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chemeClr val="accent1"/>
                </a:solidFill>
              </a:rPr>
              <a:t>Анна </a:t>
            </a:r>
            <a:r>
              <a:rPr lang="ru-RU" sz="1600" dirty="0" err="1" smtClean="0">
                <a:solidFill>
                  <a:schemeClr val="accent1"/>
                </a:solidFill>
              </a:rPr>
              <a:t>литвинова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600" dirty="0" smtClean="0"/>
              <a:t>Корреспондент редакции телевидения «телерадиокомпания заречный»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203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211</TotalTime>
  <Words>599</Words>
  <Application>Microsoft Office PowerPoint</Application>
  <PresentationFormat>Широкоэкранный</PresentationFormat>
  <Paragraphs>97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Impact</vt:lpstr>
      <vt:lpstr>Badge</vt:lpstr>
      <vt:lpstr>«Театральная студия «Арлекин» - стартовая площадка в жизнь»</vt:lpstr>
      <vt:lpstr>Предпосылки реализации ПРАКТИКИ: </vt:lpstr>
      <vt:lpstr>В городе Заречном один профессиональный театр – Театр юного зрителя.</vt:lpstr>
      <vt:lpstr>Возможности, которые позволили реализовать практику:</vt:lpstr>
      <vt:lpstr>С 1999 года при театре действует Театральная студия «Арлекин»</vt:lpstr>
      <vt:lpstr>Основной принцип при работе с детьми и подростками – создание игрового пространства.   В игре постигаются основные навыки актёрского мастерства: фантазия, внимание, свобода выражение своих эмоций, совершенствование физических данных, работа над формированием речевого аппарата, сосуществование с партнёрами на площадке, и создание коллектива. </vt:lpstr>
      <vt:lpstr>Результаты практики</vt:lpstr>
      <vt:lpstr>Воспитанники студии, принявшие решение продолжить деятельность в сфере театрального искусства</vt:lpstr>
      <vt:lpstr>Воспитанники студии, играющие активную роль в жизни города заречного</vt:lpstr>
      <vt:lpstr>Педагоги студии: </vt:lpstr>
      <vt:lpstr>Наши контакты: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Иванова</dc:creator>
  <cp:lastModifiedBy>Татьяна Иванова</cp:lastModifiedBy>
  <cp:revision>68</cp:revision>
  <cp:lastPrinted>2018-06-04T12:47:52Z</cp:lastPrinted>
  <dcterms:created xsi:type="dcterms:W3CDTF">2018-06-01T11:03:58Z</dcterms:created>
  <dcterms:modified xsi:type="dcterms:W3CDTF">2018-06-04T13:06:25Z</dcterms:modified>
</cp:coreProperties>
</file>