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Garamond" pitchFamily="18" charset="0"/>
      <p:regular r:id="rId14"/>
      <p:bold r:id="rId15"/>
      <p:italic r:id="rId16"/>
    </p:embeddedFont>
    <p:embeddedFont>
      <p:font typeface="Century Schoolbook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6985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6985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6985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6985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6985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6985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6985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6985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3652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199" cy="1894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286000" y="5003321"/>
            <a:ext cx="617219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09E80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6C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8CEAF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FD6C6"/>
              </a:buClr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Century Schoolbook"/>
              <a:buNone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09E80"/>
              </a:buClr>
              <a:buFont typeface="Century Schoolbook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7077267" y="4181667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CFD6C6">
              <a:alpha val="5333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E0E5DB">
              <a:alpha val="3529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E0E5DB">
              <a:alpha val="6941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0F2EE">
              <a:alpha val="70588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CFD6C6">
                <a:alpha val="7254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Shape 2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0F2EE">
                <a:alpha val="82352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Shape 28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CFD6C6">
                <a:alpha val="81568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219200" y="0"/>
            <a:ext cx="76198" cy="6858000"/>
          </a:xfrm>
          <a:prstGeom prst="rect">
            <a:avLst/>
          </a:prstGeom>
          <a:solidFill>
            <a:srgbClr val="CFD6C6">
              <a:alpha val="50588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309632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664208" y="5788151"/>
            <a:ext cx="274318" cy="2743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905000" y="4495800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325544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1754122" y="303274"/>
            <a:ext cx="4873751" cy="74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4541837" y="2362200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199" cy="2053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3000" b="1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199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965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041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Char char="■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Char char="●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Char char="○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Char char="■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7077454" y="4178807"/>
            <a:ext cx="365760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entury Schoolbook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CFD6C6">
              <a:alpha val="5333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76336" y="0"/>
            <a:ext cx="104663" cy="6858000"/>
          </a:xfrm>
          <a:prstGeom prst="rect">
            <a:avLst/>
          </a:prstGeom>
          <a:solidFill>
            <a:srgbClr val="E0E5DB">
              <a:alpha val="3529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990600" y="0"/>
            <a:ext cx="181871" cy="6858000"/>
          </a:xfrm>
          <a:prstGeom prst="rect">
            <a:avLst/>
          </a:prstGeom>
          <a:solidFill>
            <a:srgbClr val="E0E5DB">
              <a:alpha val="69411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0F2EE">
              <a:alpha val="70588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CFD6C6">
                <a:alpha val="7254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Shape 7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0F2EE">
                <a:alpha val="82352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Shape 7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CFD6C6">
                <a:alpha val="81568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/>
          <p:nvPr/>
        </p:nvSpPr>
        <p:spPr>
          <a:xfrm>
            <a:off x="1219200" y="0"/>
            <a:ext cx="76198" cy="6858000"/>
          </a:xfrm>
          <a:prstGeom prst="rect">
            <a:avLst/>
          </a:prstGeom>
          <a:solidFill>
            <a:srgbClr val="CFD6C6">
              <a:alpha val="50588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324704" y="4866751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091079" y="5500632"/>
            <a:ext cx="137159" cy="1371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664208" y="5791200"/>
            <a:ext cx="274318" cy="2743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879040" y="4479887"/>
            <a:ext cx="365759" cy="365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1" name="Shape 81"/>
          <p:cNvCxnSpPr/>
          <p:nvPr/>
        </p:nvCxnSpPr>
        <p:spPr>
          <a:xfrm>
            <a:off x="909794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340616" y="4928701"/>
            <a:ext cx="60959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CFD6C6">
                <a:alpha val="9254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3371848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12278" y="274318"/>
            <a:ext cx="1527047" cy="49834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0828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826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3588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798" cy="6858000"/>
          </a:xfrm>
          <a:prstGeom prst="rect">
            <a:avLst/>
          </a:prstGeom>
          <a:solidFill>
            <a:srgbClr val="CFD6C6">
              <a:alpha val="8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Shape 101"/>
          <p:cNvSpPr/>
          <p:nvPr/>
        </p:nvSpPr>
        <p:spPr>
          <a:xfrm>
            <a:off x="8156446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304800" y="274318"/>
            <a:ext cx="5638800" cy="6327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Shape 108"/>
          <p:cNvSpPr/>
          <p:nvPr/>
        </p:nvSpPr>
        <p:spPr>
          <a:xfrm>
            <a:off x="8156446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2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7620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584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09E80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533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6C6"/>
              </a:buClr>
              <a:buSzPct val="600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6045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8CEAF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FD6C6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09E8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65796" y="264793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00000"/>
              </a:lnSpc>
              <a:spcBef>
                <a:spcPts val="100"/>
              </a:spcBef>
              <a:spcAft>
                <a:spcPts val="40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23368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52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6001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5493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798" cy="6858000"/>
          </a:xfrm>
          <a:prstGeom prst="rect">
            <a:avLst/>
          </a:prstGeom>
          <a:solidFill>
            <a:srgbClr val="CFD6C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CFD6C6">
                <a:alpha val="9254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727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40080" marR="0" lvl="1" indent="-1828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127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■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8720" marR="0" lvl="3" indent="-1219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●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3040" marR="0" lvl="4" indent="-129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Char char="○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3207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●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○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Char char="■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0"/>
            <a:ext cx="2011680" cy="384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 rot="5400000">
            <a:off x="6990185" y="3737238"/>
            <a:ext cx="3200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entury Schoolbook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entury Schoolbook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CFD6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798" cy="6858000"/>
          </a:xfrm>
          <a:prstGeom prst="rect">
            <a:avLst/>
          </a:prstGeom>
          <a:solidFill>
            <a:srgbClr val="CFD6C6">
              <a:alpha val="8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8156446" y="5715000"/>
            <a:ext cx="548639" cy="5486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29014" y="5734050"/>
            <a:ext cx="609599" cy="52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Schoolbook"/>
              <a:buNone/>
            </a:pPr>
            <a:fld id="{00000000-1234-1234-1234-123412341234}" type="slidenum">
              <a:rPr lang="ru-RU"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ru-RU" sz="1400" b="1" i="0" u="none" strike="noStrike" cap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763688" y="692695"/>
            <a:ext cx="6620271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ru-RU" sz="3600" b="1" i="0" u="none" strike="noStrike" cap="small" dirty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ru-RU" sz="3600" b="1" i="0" u="none" strike="noStrike" cap="small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327817" y="4005064"/>
            <a:ext cx="5760641" cy="223224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327224" y="476672"/>
            <a:ext cx="5760640" cy="3108541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“Слушай сердцем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 -</a:t>
            </a:r>
            <a:endParaRPr lang="ru-RU" sz="24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социально-ориентированная практика проектной деятельности на основе работы культурно-досуговых формирований (клубов по интересам) 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муниципального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учреждения культуры  «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Дом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культуры «Дружба» города Заречного Пензенской области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ru-RU"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2833" y="4089425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1760" y="4089425"/>
            <a:ext cx="3233935" cy="160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471725"/>
            <a:ext cx="7543800" cy="944400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Ставить перед собой цель и смело идти к ней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/>
              <a:t>Подготовка и реализация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/>
              <a:t>Подготовка и реализация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dirty="0"/>
              <a:t>“Добрый театр”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dirty="0" smtClean="0"/>
              <a:t>“</a:t>
            </a:r>
            <a:r>
              <a:rPr lang="ru-RU" dirty="0"/>
              <a:t>Праздник, который ты ждёшь”</a:t>
            </a:r>
          </a:p>
        </p:txBody>
      </p:sp>
      <p:pic>
        <p:nvPicPr>
          <p:cNvPr id="221" name="Shape 221" descr="D:\Халюкина\СТУДИЯ ШАГ\Фотографии студия Шаг\IMG_07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848" y="2794525"/>
            <a:ext cx="2465984" cy="171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2851914"/>
            <a:ext cx="1656184" cy="201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23237"/>
            <a:ext cx="1785406" cy="181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2" name="Shape 222" descr="D:\Халюкина\СТУДИЯ ШАГ\Фотографии студия Шаг\Сцена из спектакля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9632" y="4601333"/>
            <a:ext cx="2686231" cy="178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4" name="Shape 2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7254" y="2851914"/>
            <a:ext cx="1808560" cy="237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Когда единомышленники вместе -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им многое по плечу</a:t>
            </a:r>
            <a:r>
              <a:rPr lang="ru-RU" b="1" dirty="0"/>
              <a:t>!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7920880" cy="3528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2800" dirty="0"/>
              <a:t>Продолжение </a:t>
            </a:r>
            <a:r>
              <a:rPr lang="ru-RU" sz="2800" dirty="0" smtClean="0"/>
              <a:t>идей проектов </a:t>
            </a:r>
            <a:r>
              <a:rPr lang="ru-RU" sz="2800" dirty="0"/>
              <a:t>реализуется в новом </a:t>
            </a:r>
            <a:r>
              <a:rPr lang="ru-RU" sz="2800" dirty="0" err="1"/>
              <a:t>грантовом</a:t>
            </a:r>
            <a:r>
              <a:rPr lang="ru-RU" sz="2800" dirty="0"/>
              <a:t> проекте Пензенского регионального общественного фонда “Гражданский Союз</a:t>
            </a:r>
            <a:r>
              <a:rPr lang="ru-RU" sz="2800" dirty="0" smtClean="0"/>
              <a:t>”.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2800" dirty="0" smtClean="0"/>
              <a:t>Мир </a:t>
            </a:r>
            <a:r>
              <a:rPr lang="ru-RU" sz="2800" dirty="0"/>
              <a:t>становится лучше с каждым полезным делом, идущим от чистого сердца и искренней </a:t>
            </a:r>
            <a:r>
              <a:rPr lang="ru-RU" sz="2800" dirty="0" smtClean="0"/>
              <a:t>души.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2800" dirty="0" smtClean="0"/>
              <a:t>Социальное </a:t>
            </a:r>
            <a:r>
              <a:rPr lang="ru-RU" sz="2800" dirty="0"/>
              <a:t>проектирование - путь добрых и нужных идей и их реализации.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3351510" cy="192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9120"/>
            <a:ext cx="2609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Проектная группа         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55575" y="1628800"/>
            <a:ext cx="7503890" cy="370100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Халюкина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Марина Алексеевна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заведующий культурно-досуговым отделом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муниципального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учреждения культуры «Дом культуры «Дружба» г. Заречный Пензенской области</a:t>
            </a:r>
          </a:p>
          <a:p>
            <a:pPr marL="274320" marR="0" lvl="0" indent="-27432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Яшенькина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Ольга Сергеевна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методист культурно-досугового отдела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муниципального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учреждения культуры «Дом культуры «Дружба» г. Заречный Пензенской области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188640"/>
            <a:ext cx="1300856" cy="130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5" y="217665"/>
            <a:ext cx="1054224" cy="133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62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              Актуальность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2987824" y="944724"/>
            <a:ext cx="5472608" cy="52565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ru-RU" sz="2000" dirty="0" smtClean="0"/>
              <a:t>- </a:t>
            </a:r>
            <a:r>
              <a:rPr lang="ru-RU" sz="2000" dirty="0"/>
              <a:t>в современном обществе выражена потребность в пропаганде и укреплении принципов гуманизма: это любовь и внимание к ближнему, способность сопереживать и сочувствовать;</a:t>
            </a:r>
          </a:p>
          <a:p>
            <a:pPr lvl="0"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ru-RU" sz="2000" dirty="0"/>
              <a:t>- руководители клубных формирований и их участники готовы выразить свою гражданскую и социальную потребность через реализацию добрых дел, воплощая в жизнь принцип “возможности без границ”;</a:t>
            </a:r>
          </a:p>
          <a:p>
            <a:pPr marL="274320" marR="0" lvl="0" indent="-17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sym typeface="Century Schoolbook"/>
              </a:rPr>
              <a:t>- </a:t>
            </a:r>
            <a:r>
              <a:rPr lang="ru-RU" sz="2000" b="0" i="0" u="none" strike="noStrike" cap="none" dirty="0">
                <a:solidFill>
                  <a:schemeClr val="dk1"/>
                </a:solidFill>
                <a:sym typeface="Century Schoolbook"/>
              </a:rPr>
              <a:t>для развития клубных формирований с участием лиц с ограниченным возможностями здоровья и подростками групп риска необходимо искать такие пути и механизмы, которые были бы позволяли привлечь дополнительные финансовые средств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124744"/>
            <a:ext cx="232444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3573016"/>
            <a:ext cx="232444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83568" y="260646"/>
            <a:ext cx="7416824" cy="50405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Цел</a:t>
            </a:r>
            <a:r>
              <a:rPr lang="ru-RU" b="1" dirty="0">
                <a:solidFill>
                  <a:schemeClr val="dk1"/>
                </a:solidFill>
              </a:rPr>
              <a:t>и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3567" y="980728"/>
            <a:ext cx="3701987" cy="5400599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Укрепление принципов гуманизма через реализацию социально-ориентированных проектов «Добрый театр» и «Праздник, который ты ждёшь»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499992" y="980729"/>
            <a:ext cx="3600398" cy="540059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Формирование активного общественного мнения о таких аспектах современного общества, как  инвалидность и социальное сиротство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7416" y="2708920"/>
            <a:ext cx="2488880" cy="171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4280120"/>
            <a:ext cx="2592288" cy="184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1760" y="3933055"/>
            <a:ext cx="1816127" cy="229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2670198"/>
            <a:ext cx="2088232" cy="155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2051718" y="476672"/>
            <a:ext cx="6552728" cy="504056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Задачи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2051720" y="1196752"/>
            <a:ext cx="6552728" cy="5112566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организация </a:t>
            </a:r>
            <a:r>
              <a:rPr lang="ru-RU" sz="2100" b="0" i="0" u="none" strike="noStrike" cap="none" dirty="0">
                <a:solidFill>
                  <a:schemeClr val="dk1"/>
                </a:solidFill>
                <a:sym typeface="Century Schoolbook"/>
              </a:rPr>
              <a:t>гастрольной деятельности театральной студии «Шаг» с участием лиц с ограниченными возможностями </a:t>
            </a: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здоровья;</a:t>
            </a:r>
            <a:endParaRPr lang="ru-RU" sz="2100" b="0" i="0" u="none" strike="noStrike" cap="none" dirty="0">
              <a:solidFill>
                <a:schemeClr val="dk1"/>
              </a:solidFill>
              <a:sym typeface="Century Schoolboo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организация </a:t>
            </a:r>
            <a:r>
              <a:rPr lang="ru-RU" sz="2100" b="0" i="0" u="none" strike="noStrike" cap="none" dirty="0">
                <a:solidFill>
                  <a:schemeClr val="dk1"/>
                </a:solidFill>
                <a:sym typeface="Century Schoolbook"/>
              </a:rPr>
              <a:t>досуга пациентов специализированных социальных учреждений (Домов ветеранов г. Заречного, г. Пензы и Пензенской области</a:t>
            </a: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);</a:t>
            </a:r>
            <a:endParaRPr lang="ru-RU" sz="2100" b="0" i="0" u="none" strike="noStrike" cap="none" dirty="0">
              <a:solidFill>
                <a:schemeClr val="dk1"/>
              </a:solidFill>
              <a:sym typeface="Century Schoolboo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реализация </a:t>
            </a:r>
            <a:r>
              <a:rPr lang="ru-RU" sz="2100" b="0" i="0" u="none" strike="noStrike" cap="none" dirty="0">
                <a:solidFill>
                  <a:schemeClr val="dk1"/>
                </a:solidFill>
                <a:sym typeface="Century Schoolbook"/>
              </a:rPr>
              <a:t>творческого потенциала участников подростково-молодёжного клуба социального аниматора «Добрый Я</a:t>
            </a: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»;</a:t>
            </a:r>
            <a:endParaRPr lang="ru-RU" sz="2100" b="0" i="0" u="none" strike="noStrike" cap="none" dirty="0">
              <a:solidFill>
                <a:schemeClr val="dk1"/>
              </a:solidFill>
              <a:sym typeface="Century Schoolboo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организация </a:t>
            </a:r>
            <a:r>
              <a:rPr lang="ru-RU" sz="2100" b="0" i="0" u="none" strike="noStrike" cap="none" dirty="0">
                <a:solidFill>
                  <a:schemeClr val="dk1"/>
                </a:solidFill>
                <a:sym typeface="Century Schoolbook"/>
              </a:rPr>
              <a:t>бесплатной адресной праздничной помощи детям, оказавшимся в трудной жизненной ситуации (</a:t>
            </a:r>
            <a:r>
              <a:rPr lang="ru-RU" sz="2100" b="0" dirty="0">
                <a:solidFill>
                  <a:schemeClr val="dk1"/>
                </a:solidFill>
              </a:rPr>
              <a:t>проведение детских праздников</a:t>
            </a:r>
            <a:r>
              <a:rPr lang="ru-RU" sz="2100" b="0" i="0" u="none" strike="noStrike" cap="none" dirty="0">
                <a:solidFill>
                  <a:schemeClr val="dk1"/>
                </a:solidFill>
                <a:sym typeface="Century Schoolbook"/>
              </a:rPr>
              <a:t> с участием ярких персонажей, с сюрпризами и подарками</a:t>
            </a:r>
            <a:r>
              <a:rPr lang="ru-RU" sz="2100" b="0" i="0" u="none" strike="noStrike" cap="none" dirty="0" smtClean="0">
                <a:solidFill>
                  <a:schemeClr val="dk1"/>
                </a:solidFill>
                <a:sym typeface="Century Schoolbook"/>
              </a:rPr>
              <a:t>).</a:t>
            </a:r>
            <a:endParaRPr lang="ru-RU" sz="2100" b="0" i="0" u="none" strike="noStrike" cap="none" dirty="0">
              <a:solidFill>
                <a:schemeClr val="dk1"/>
              </a:solidFill>
              <a:sym typeface="Century Schoolbook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2195736" y="476672"/>
            <a:ext cx="6172197" cy="504056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i="0" u="none" strike="noStrike" cap="small" dirty="0">
                <a:solidFill>
                  <a:schemeClr val="dk1"/>
                </a:solidFill>
              </a:rPr>
              <a:t>Проектная идея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2195736" y="1196752"/>
            <a:ext cx="6172199" cy="445808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sym typeface="Century Schoolbook"/>
              </a:rPr>
              <a:t>Социально-ориентированные проекты – современная форма работы учреждения культуры, которая пропагандирует и укрепляет принципы гуманизма, формирует важное общественное мнение о таких аспектах современного общества, как  инвалидность и социальное сиротство</a:t>
            </a:r>
            <a:r>
              <a:rPr lang="ru-RU" sz="2400" b="0" dirty="0">
                <a:solidFill>
                  <a:schemeClr val="dk1"/>
                </a:solidFill>
              </a:rPr>
              <a:t>,</a:t>
            </a:r>
            <a:r>
              <a:rPr lang="ru-RU" sz="2400" b="0" i="0" u="none" strike="noStrike" cap="none" dirty="0">
                <a:solidFill>
                  <a:schemeClr val="dk1"/>
                </a:solidFill>
                <a:sym typeface="Century Schoolbook"/>
              </a:rPr>
              <a:t> даёт возможность реализовать свои способности людям с ограниченными возможностями здоровья и групп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sym typeface="Century Schoolbook"/>
              </a:rPr>
              <a:t>риска.</a:t>
            </a:r>
            <a:endParaRPr lang="ru-RU" sz="2400" b="0" i="0" u="none" strike="noStrike" cap="none" dirty="0">
              <a:solidFill>
                <a:schemeClr val="dk1"/>
              </a:solidFill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491654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700" b="1" i="0" u="none" strike="noStrike" cap="small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Участники </a:t>
            </a:r>
            <a:r>
              <a:rPr lang="ru-RU" sz="2700" b="1" i="0" u="none" strike="noStrike" cap="small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команды</a:t>
            </a:r>
            <a:endParaRPr lang="ru-RU" sz="2700" b="1" i="0" u="none" strike="noStrike" cap="small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199" y="1772816"/>
            <a:ext cx="3657600" cy="4176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81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rgbClr val="33391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театральная студия «Шаг» (ОВЗ) - лица с ограниченными возможностями здоровья - 9 человек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endParaRPr sz="1800" b="0" i="0" u="none" strike="noStrike" cap="none" dirty="0">
              <a:solidFill>
                <a:srgbClr val="33391C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371172" y="1772816"/>
            <a:ext cx="3656409" cy="4403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000" b="0" i="0" u="none" strike="noStrike" cap="none" dirty="0">
                <a:solidFill>
                  <a:srgbClr val="33391C"/>
                </a:solidFill>
                <a:sym typeface="Century Schoolbook"/>
              </a:rPr>
              <a:t>клуб социального аниматора «Добрый Я» - подростки и молодёжь, в том </a:t>
            </a:r>
            <a:r>
              <a:rPr lang="ru-RU" sz="2000" dirty="0">
                <a:solidFill>
                  <a:srgbClr val="33391C"/>
                </a:solidFill>
              </a:rPr>
              <a:t>числе </a:t>
            </a:r>
            <a:r>
              <a:rPr lang="ru-RU" sz="2000" b="0" i="0" u="none" strike="noStrike" cap="none" dirty="0">
                <a:solidFill>
                  <a:srgbClr val="33391C"/>
                </a:solidFill>
                <a:sym typeface="Century Schoolbook"/>
              </a:rPr>
              <a:t>групп риска - 10 человек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8" name="Shape 188"/>
          <p:cNvSpPr>
            <a:spLocks noGrp="1"/>
          </p:cNvSpPr>
          <p:nvPr>
            <p:ph type="body" idx="3"/>
          </p:nvPr>
        </p:nvSpPr>
        <p:spPr>
          <a:xfrm>
            <a:off x="457199" y="980728"/>
            <a:ext cx="3657600" cy="6583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rgbClr val="33391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Проект «Добрый театр</a:t>
            </a:r>
            <a:r>
              <a:rPr lang="ru-RU" sz="2000" b="1" i="0" u="none" strike="noStrike" cap="none" dirty="0" smtClean="0">
                <a:solidFill>
                  <a:srgbClr val="33391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</a:t>
            </a:r>
            <a:endParaRPr lang="ru-RU" sz="2000" b="1" i="0" u="none" strike="noStrike" cap="none" dirty="0">
              <a:solidFill>
                <a:srgbClr val="33391C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Shape 189"/>
          <p:cNvSpPr>
            <a:spLocks noGrp="1"/>
          </p:cNvSpPr>
          <p:nvPr>
            <p:ph type="body" idx="4"/>
          </p:nvPr>
        </p:nvSpPr>
        <p:spPr>
          <a:xfrm>
            <a:off x="4355976" y="980728"/>
            <a:ext cx="3657600" cy="635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>
                <a:solidFill>
                  <a:srgbClr val="33391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Проект «Праздник, который ты ждёшь»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873" y="3398230"/>
            <a:ext cx="3471349" cy="21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398230"/>
            <a:ext cx="3287800" cy="219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Мероприятия проекта «Добрый театр»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5053" y="2348880"/>
            <a:ext cx="2810843" cy="390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8" name="Shape 19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83968" y="3501008"/>
            <a:ext cx="3888432" cy="272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9" name="Shape 199"/>
          <p:cNvSpPr>
            <a:spLocks noGrp="1"/>
          </p:cNvSpPr>
          <p:nvPr>
            <p:ph type="body" idx="3"/>
          </p:nvPr>
        </p:nvSpPr>
        <p:spPr>
          <a:xfrm>
            <a:off x="467544" y="1124744"/>
            <a:ext cx="3657600" cy="9951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dirty="0"/>
              <a:t>Спектакль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lang="ru-RU" sz="2000" b="1" i="0" u="none" strike="noStrike" cap="none" dirty="0" smtClean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 smtClean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Лети, лети» </a:t>
            </a:r>
            <a:endParaRPr lang="ru-RU" sz="2000" b="1" i="0" u="none" strike="noStrike" cap="none" dirty="0" smtClean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 smtClean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показан 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 раза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4"/>
          </p:nvPr>
        </p:nvSpPr>
        <p:spPr>
          <a:xfrm>
            <a:off x="4283968" y="2204864"/>
            <a:ext cx="3888432" cy="10671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dirty="0"/>
              <a:t>С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пектакл</a:t>
            </a:r>
            <a:r>
              <a:rPr lang="ru-RU" dirty="0"/>
              <a:t>ь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lang="ru-RU" sz="2000" b="1" i="0" u="none" strike="noStrike" cap="none" dirty="0" smtClean="0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 smtClean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Именины тут или что?» показан 6 раз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521072" y="476672"/>
            <a:ext cx="7543800" cy="579338"/>
          </a:xfrm>
          <a:prstGeom prst="rect">
            <a:avLst/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ru-RU" sz="3000" b="1" i="0" u="none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Мероприятия проекта «Добрый театр»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04513" y="3028664"/>
            <a:ext cx="3657600" cy="3035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январь 2017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4371975" y="3068960"/>
            <a:ext cx="3657600" cy="3179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октябрь 2016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3"/>
          </p:nvPr>
        </p:nvSpPr>
        <p:spPr>
          <a:xfrm>
            <a:off x="469474" y="1268760"/>
            <a:ext cx="3657600" cy="14992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rgbClr val="6F67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 Доме ветеранов посёлок Монтажный Пензенская </a:t>
            </a:r>
            <a:r>
              <a:rPr lang="ru-RU" sz="2000" b="1" i="0" u="none" strike="noStrike" cap="none" dirty="0" smtClean="0">
                <a:solidFill>
                  <a:srgbClr val="6F67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область</a:t>
            </a:r>
            <a:endParaRPr lang="ru-RU" sz="2000" b="1" i="0" u="none" strike="noStrike" cap="none" dirty="0">
              <a:solidFill>
                <a:srgbClr val="6F670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9" name="Shape 209"/>
          <p:cNvSpPr>
            <a:spLocks noGrp="1"/>
          </p:cNvSpPr>
          <p:nvPr>
            <p:ph type="body" idx="4"/>
          </p:nvPr>
        </p:nvSpPr>
        <p:spPr>
          <a:xfrm>
            <a:off x="4336754" y="1268760"/>
            <a:ext cx="3657600" cy="142723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4EED9"/>
              </a:gs>
              <a:gs pos="30000">
                <a:srgbClr val="E2EDD5"/>
              </a:gs>
              <a:gs pos="75000">
                <a:srgbClr val="D3E4C1"/>
              </a:gs>
              <a:gs pos="100000">
                <a:srgbClr val="C5DEAB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8CA07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000" dir="5400000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ru-RU" sz="2000" b="1" i="0" u="none" strike="noStrike" cap="none" dirty="0">
                <a:solidFill>
                  <a:srgbClr val="6F670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Областной Дом ветеранов г. Пенза</a:t>
            </a:r>
          </a:p>
        </p:txBody>
      </p:sp>
      <p:pic>
        <p:nvPicPr>
          <p:cNvPr id="210" name="Shape 210" descr="D:\Халюкина\СЦЕНАРИИ\2017\для Маши (комиссия)\студия Шаг\sDcnl5FMLj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671941"/>
            <a:ext cx="3587522" cy="239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1" name="Shape 211" descr="D:\Халюкина\СТУДИЯ ШАГ\Фотографии студия Шаг\Поездка в Пензу 20.06.2016\Сцена из спектакля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976" y="3671939"/>
            <a:ext cx="3708896" cy="239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501</Words>
  <Application>Microsoft Office PowerPoint</Application>
  <PresentationFormat>Экран (4:3)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Century Schoolbook</vt:lpstr>
      <vt:lpstr>Noto Sans Symbols</vt:lpstr>
      <vt:lpstr>Эркер</vt:lpstr>
      <vt:lpstr>   </vt:lpstr>
      <vt:lpstr>Проектная группа          </vt:lpstr>
      <vt:lpstr>                      Актуальность </vt:lpstr>
      <vt:lpstr>Цели</vt:lpstr>
      <vt:lpstr>Задачи</vt:lpstr>
      <vt:lpstr>Проектная идея</vt:lpstr>
      <vt:lpstr>    Участники команды</vt:lpstr>
      <vt:lpstr>Мероприятия проекта «Добрый театр»</vt:lpstr>
      <vt:lpstr>Мероприятия проекта «Добрый театр»</vt:lpstr>
      <vt:lpstr>Ставить перед собой цель и смело идти к ней</vt:lpstr>
      <vt:lpstr>Когда единомышленники вместе -  им многое по плечу!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Зам. директора</dc:creator>
  <cp:lastModifiedBy>Зам. директора</cp:lastModifiedBy>
  <cp:revision>6</cp:revision>
  <dcterms:modified xsi:type="dcterms:W3CDTF">2017-08-07T09:44:18Z</dcterms:modified>
</cp:coreProperties>
</file>