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99" d="100"/>
          <a:sy n="99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3337" y="1340768"/>
            <a:ext cx="7236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Воспитание театром: </a:t>
            </a:r>
            <a:endParaRPr lang="ru-RU" sz="3600" b="1" dirty="0" smtClean="0">
              <a:solidFill>
                <a:srgbClr val="8E0000"/>
              </a:solidFill>
              <a:latin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историю </a:t>
            </a:r>
            <a:r>
              <a:rPr lang="ru-RU" sz="3600" b="1" dirty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пишем, играем, </a:t>
            </a:r>
            <a:r>
              <a:rPr lang="ru-RU" sz="3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храним.</a:t>
            </a:r>
            <a:endParaRPr lang="ru-RU" sz="2800" b="1" dirty="0">
              <a:solidFill>
                <a:srgbClr val="8E0000"/>
              </a:solidFill>
              <a:latin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Опыт подростковой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документальной </a:t>
            </a:r>
            <a:r>
              <a:rPr lang="ru-RU" sz="3600" b="1" dirty="0">
                <a:solidFill>
                  <a:srgbClr val="8E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драмы</a:t>
            </a:r>
            <a:endParaRPr lang="ru-RU" sz="3600" dirty="0">
              <a:solidFill>
                <a:srgbClr val="8E0000"/>
              </a:solidFill>
              <a:latin typeface="Times New Roman" panose="02020603050405020304" pitchFamily="18" charset="0"/>
              <a:cs typeface="FrankRuehl" panose="020E05030601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5805264"/>
            <a:ext cx="94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</a:t>
            </a:r>
          </a:p>
          <a:p>
            <a:pPr algn="ctr"/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" y="32208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Рабочий стол\для презентации\10.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b="4897"/>
          <a:stretch/>
        </p:blipFill>
        <p:spPr bwMode="auto">
          <a:xfrm>
            <a:off x="1979712" y="3035657"/>
            <a:ext cx="2428386" cy="165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для презентации\10.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6120" r="1114" b="6120"/>
          <a:stretch/>
        </p:blipFill>
        <p:spPr bwMode="auto">
          <a:xfrm>
            <a:off x="3330010" y="1206949"/>
            <a:ext cx="2500206" cy="165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для презентации\10.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b="11321"/>
          <a:stretch/>
        </p:blipFill>
        <p:spPr bwMode="auto">
          <a:xfrm>
            <a:off x="4738203" y="3070650"/>
            <a:ext cx="2510256" cy="162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для презентации\10.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4836" r="11524" b="15961"/>
          <a:stretch/>
        </p:blipFill>
        <p:spPr bwMode="auto">
          <a:xfrm>
            <a:off x="6167955" y="1231922"/>
            <a:ext cx="2609350" cy="1668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чий стол\для презентации\10.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"/>
          <a:stretch/>
        </p:blipFill>
        <p:spPr bwMode="auto">
          <a:xfrm>
            <a:off x="467544" y="4972190"/>
            <a:ext cx="2402288" cy="168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Рабочий стол\для презентации\10.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05" y="4966309"/>
            <a:ext cx="2451338" cy="168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9195"/>
            <a:ext cx="71287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галстуке»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2018 в летнем оздоровительном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лагере. Начат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историй из пионерского детства мам и пап, бабушек и дедушек.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93331" y="5445224"/>
            <a:ext cx="3342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уководитель проекта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Власова Ирина Альбертовна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8(34342)47428</a:t>
            </a:r>
          </a:p>
          <a:p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cdt@edu-lesnoy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6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0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7" y="478942"/>
            <a:ext cx="71287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Цель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 – приобщить детей и подростков к исследовательской и творческой деятельности, обретению ими опыта гражданского становления посредством совместного создания спектакля на исторически-документальной основе.</a:t>
            </a:r>
          </a:p>
          <a:p>
            <a:pPr algn="just"/>
            <a:r>
              <a:rPr lang="ru-RU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Задачи:</a:t>
            </a:r>
            <a:endParaRPr lang="ru-RU" sz="2000" i="1" u="sng" dirty="0">
              <a:solidFill>
                <a:srgbClr val="C00000"/>
              </a:solidFill>
              <a:latin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1) 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Формирование основ гражданской идентичности на основе чувства личной причастности к родовой памяти, истории и современному развитию малой Родины, региона, </a:t>
            </a:r>
            <a:r>
              <a:rPr lang="ru-RU" sz="2000" dirty="0" smtClean="0">
                <a:latin typeface="Times New Roman" panose="02020603050405020304" pitchFamily="18" charset="0"/>
                <a:cs typeface="FrankRuehl" panose="020E0503060101010101" pitchFamily="34" charset="-79"/>
              </a:rPr>
              <a:t>страны.</a:t>
            </a:r>
            <a:endParaRPr lang="ru-RU" sz="2000" dirty="0">
              <a:latin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2) 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Расширение сферы познавательных интересов и самостоятельной творческо-мыслительной деятельности подростков путём погружения в исторически-культурный </a:t>
            </a:r>
            <a:r>
              <a:rPr lang="ru-RU" sz="2000" dirty="0" smtClean="0">
                <a:latin typeface="Times New Roman" panose="02020603050405020304" pitchFamily="18" charset="0"/>
                <a:cs typeface="FrankRuehl" panose="020E0503060101010101" pitchFamily="34" charset="-79"/>
              </a:rPr>
              <a:t>контент.</a:t>
            </a:r>
            <a:endParaRPr lang="ru-RU" sz="2000" dirty="0">
              <a:latin typeface="Times New Roman" panose="02020603050405020304" pitchFamily="18" charset="0"/>
              <a:cs typeface="FrankRuehl" panose="020E0503060101010101" pitchFamily="34" charset="-79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3) 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Развитие ценностно-смысловой сферы личности на основе общечеловеческой нравственности и гуманизма, принятия и уважения ценностей семьи и общества.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4) 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Создание документального спектакля на принципах соавторства, соучастия, сотворчества детей и взрослых.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5) </a:t>
            </a:r>
            <a:r>
              <a:rPr lang="ru-RU" sz="2000" dirty="0">
                <a:latin typeface="Times New Roman" panose="02020603050405020304" pitchFamily="18" charset="0"/>
                <a:cs typeface="FrankRuehl" panose="020E0503060101010101" pitchFamily="34" charset="-79"/>
              </a:rPr>
              <a:t>Привлечение внимания горожан к воспитывающей роли современного театра, его социально-значимой составляющей.</a:t>
            </a:r>
          </a:p>
        </p:txBody>
      </p:sp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" y="0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4785" y="24258"/>
            <a:ext cx="2558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FrankRuehl" panose="020E0503060101010101" pitchFamily="34" charset="-79"/>
              </a:rPr>
              <a:t>Этапы практики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FrankRuehl" panose="020E0503060101010101" pitchFamily="34" charset="-79"/>
            </a:endParaRPr>
          </a:p>
        </p:txBody>
      </p:sp>
      <p:pic>
        <p:nvPicPr>
          <p:cNvPr id="2050" name="Picture 2" descr="D:\Рабочий стол\для презентации\3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12293"/>
            <a:ext cx="2262102" cy="319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для презентации\3.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35" y="516159"/>
            <a:ext cx="2264034" cy="319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12650" y="3724733"/>
            <a:ext cx="3271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2014-2018 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Я, живущий </a:t>
            </a:r>
            <a:r>
              <a:rPr lang="ru-RU" sz="2000" b="1" dirty="0" smtClean="0">
                <a:solidFill>
                  <a:srgbClr val="C00000"/>
                </a:solidFill>
              </a:rPr>
              <a:t>в России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07257" y="3711729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2017-2018 </a:t>
            </a:r>
            <a:r>
              <a:rPr lang="ru-RU" sz="2000" b="1" dirty="0">
                <a:solidFill>
                  <a:srgbClr val="C00000"/>
                </a:solidFill>
              </a:rPr>
              <a:t> 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База № </a:t>
            </a:r>
            <a:r>
              <a:rPr lang="ru-RU" sz="2000" b="1" dirty="0" smtClean="0">
                <a:solidFill>
                  <a:srgbClr val="C00000"/>
                </a:solidFill>
              </a:rPr>
              <a:t>9.Рассекречено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83709" y="5216051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2018-2019 </a:t>
            </a:r>
            <a:r>
              <a:rPr lang="ru-RU" sz="2000" b="1" dirty="0">
                <a:solidFill>
                  <a:srgbClr val="C00000"/>
                </a:solidFill>
              </a:rPr>
              <a:t>  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Детство в красном галстуке»</a:t>
            </a:r>
          </a:p>
        </p:txBody>
      </p:sp>
      <p:pic>
        <p:nvPicPr>
          <p:cNvPr id="2" name="Picture 2" descr="D:\Рабочий стол\Документ Microsoft Publisher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95" y="4542726"/>
            <a:ext cx="2973139" cy="210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9195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4139" y="17726"/>
            <a:ext cx="7200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«Я, живущий в России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сочинений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в истории города и страны», «Когда мои бабушка и дедушка были маленькими», «Наша семейная реликвия», «Для меня Родина – это…».</a:t>
            </a:r>
          </a:p>
        </p:txBody>
      </p:sp>
      <p:pic>
        <p:nvPicPr>
          <p:cNvPr id="3074" name="Picture 2" descr="D:\Рабочий стол\для презентации\4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6496"/>
            <a:ext cx="2990112" cy="224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для презентации\4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1886346"/>
            <a:ext cx="3016977" cy="2262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ий стол\для презентации\4.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/>
        </p:blipFill>
        <p:spPr bwMode="auto">
          <a:xfrm>
            <a:off x="2051719" y="4392844"/>
            <a:ext cx="3084011" cy="224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чий стол\для презентации\4.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67" y="4392844"/>
            <a:ext cx="2990112" cy="2242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9195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6306" y="174782"/>
            <a:ext cx="5597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посмотрели 1200 зрителей,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участники областного семинара из 8 территорий Свердловской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чий стол\для презентации\5.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/>
          <a:stretch/>
        </p:blipFill>
        <p:spPr bwMode="auto">
          <a:xfrm>
            <a:off x="2051720" y="1484784"/>
            <a:ext cx="278608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Рабочий стол\для презентации\5.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r="13943" b="19157"/>
          <a:stretch/>
        </p:blipFill>
        <p:spPr bwMode="auto">
          <a:xfrm>
            <a:off x="5448791" y="4149080"/>
            <a:ext cx="3527043" cy="255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Рабочий стол\для презентации\5.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9947" r="8061" b="10828"/>
          <a:stretch/>
        </p:blipFill>
        <p:spPr bwMode="auto">
          <a:xfrm>
            <a:off x="1820607" y="4149079"/>
            <a:ext cx="3572327" cy="255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Рабочий стол\для презентации\5.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19288" r="12098" b="10480"/>
          <a:stretch/>
        </p:blipFill>
        <p:spPr bwMode="auto">
          <a:xfrm>
            <a:off x="4948229" y="1098112"/>
            <a:ext cx="4038012" cy="274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2" y="9195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Рабочий стол\для презентации\6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51" y="4107542"/>
            <a:ext cx="3109311" cy="206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Рабочий стол\для презентации\6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44" y="1578855"/>
            <a:ext cx="3205184" cy="21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3283" y="22579"/>
            <a:ext cx="69094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– 2018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с программой «Письма с фронта» из спектакля «Я, живущий в России» в День Победы в Лесном, на фестивале «Пять вечеров ко Дню Победы»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Озёрске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Челябинской области </a:t>
            </a:r>
          </a:p>
        </p:txBody>
      </p:sp>
      <p:pic>
        <p:nvPicPr>
          <p:cNvPr id="8" name="Picture 4" descr="D:\Рабочий стол\для презентации\3.2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07" y="1589808"/>
            <a:ext cx="3029324" cy="213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Муницип. практика\Я ЖИВУЩИЙ В РОССИИ\Письма с фронта на улицах Лесного и в Озёрске\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/>
          <a:stretch/>
        </p:blipFill>
        <p:spPr bwMode="auto">
          <a:xfrm>
            <a:off x="5646141" y="4079753"/>
            <a:ext cx="3205184" cy="209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" y="9195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абочий стол\для презентации\7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70" y="1501627"/>
            <a:ext cx="1655703" cy="2360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Рабочий стол\для презентации\7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07" y="1501627"/>
            <a:ext cx="1564311" cy="2331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Рабочий стол\для презентации\7.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242" y="1467834"/>
            <a:ext cx="1624162" cy="2364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Рабочий стол\для презентации\7.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65" y="4149080"/>
            <a:ext cx="1643008" cy="22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Рабочий стол\для презентации\7.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06" y="4149080"/>
            <a:ext cx="1633165" cy="22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6905" y="116632"/>
            <a:ext cx="6389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писем с фронта и сценария документального спектакля «Я, живущий в России»</a:t>
            </a:r>
          </a:p>
        </p:txBody>
      </p:sp>
      <p:pic>
        <p:nvPicPr>
          <p:cNvPr id="2050" name="Picture 2" descr="E:\Муницип. практика\Я ЖИВУЩИЙ В РОССИИ\ПИСЬМА С ФРОНТА. Полевая почта\22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18" y="1467834"/>
            <a:ext cx="1607389" cy="232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Муницип. практика\Я ЖИВУЩИЙ В РОССИИ\журнал КЛАССНОЕ РУКОВОДСТВО\КЛ4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04" y="4149080"/>
            <a:ext cx="1619792" cy="224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Муницип. практика\Я ЖИВУЩИЙ В РОССИИ\журнал КЛАССНОЕ РУКОВОДСТВО\КЛ8 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27" y="4149080"/>
            <a:ext cx="1608651" cy="224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" y="-6159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для презентации\8.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3" r="11873"/>
          <a:stretch/>
        </p:blipFill>
        <p:spPr bwMode="auto">
          <a:xfrm>
            <a:off x="6207543" y="4116992"/>
            <a:ext cx="2719601" cy="25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для презентации\8.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88" y="1845627"/>
            <a:ext cx="2825855" cy="21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для презентации\8.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26008" r="16144"/>
          <a:stretch/>
        </p:blipFill>
        <p:spPr bwMode="auto">
          <a:xfrm>
            <a:off x="1350178" y="4382216"/>
            <a:ext cx="3333204" cy="23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Муницип. практика\БАЗА № 9\БАЗА № 9. РАССЕКРЕЧЕНО\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9341" b="10196"/>
          <a:stretch/>
        </p:blipFill>
        <p:spPr bwMode="auto">
          <a:xfrm>
            <a:off x="1329989" y="2049297"/>
            <a:ext cx="3341692" cy="20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Рабочий стол\для презентации\8.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779956"/>
            <a:ext cx="3547027" cy="25228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13586" y="43267"/>
            <a:ext cx="70317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«База № 9. Рассекречено»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сценария – воспоминания 23-х первых строителей Лесного, архивные документы из книги В.Н. Кузнецова «Атомный проект за колючей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проволокой». Спектакль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посмотрели более 2 000 зрителей, в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юные журналисты из 19 городов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ГК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ол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9195"/>
            <a:ext cx="9116548" cy="68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чий стол\для презентации\9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829" y="1442663"/>
            <a:ext cx="302551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для презентации\9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41" y="4080743"/>
            <a:ext cx="2774520" cy="208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для презентации\9.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5"/>
          <a:stretch/>
        </p:blipFill>
        <p:spPr bwMode="auto">
          <a:xfrm>
            <a:off x="5157851" y="1428964"/>
            <a:ext cx="3763538" cy="203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для презентации\9.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59" y="3645024"/>
            <a:ext cx="44302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4829" y="9195"/>
            <a:ext cx="68407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«База № 9. Рассекречено»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финалист конкурса театральных постановок в жанре документальной драмы «Первые» в рамках проекта «Территория культуры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(2018)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96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377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1</cp:lastModifiedBy>
  <cp:revision>26</cp:revision>
  <dcterms:created xsi:type="dcterms:W3CDTF">2018-07-06T04:35:42Z</dcterms:created>
  <dcterms:modified xsi:type="dcterms:W3CDTF">2018-07-10T10:44:37Z</dcterms:modified>
</cp:coreProperties>
</file>