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sldIdLst>
    <p:sldId id="256" r:id="rId2"/>
    <p:sldId id="349" r:id="rId3"/>
    <p:sldId id="360" r:id="rId4"/>
    <p:sldId id="342" r:id="rId5"/>
    <p:sldId id="358" r:id="rId6"/>
    <p:sldId id="350" r:id="rId7"/>
    <p:sldId id="359" r:id="rId8"/>
    <p:sldId id="335" r:id="rId9"/>
    <p:sldId id="355" r:id="rId10"/>
    <p:sldId id="362" r:id="rId11"/>
    <p:sldId id="327" r:id="rId12"/>
    <p:sldId id="320" r:id="rId1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4" autoAdjust="0"/>
    <p:restoredTop sz="95758" autoAdjust="0"/>
  </p:normalViewPr>
  <p:slideViewPr>
    <p:cSldViewPr>
      <p:cViewPr>
        <p:scale>
          <a:sx n="80" d="100"/>
          <a:sy n="80" d="100"/>
        </p:scale>
        <p:origin x="-98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DC7FBC-FA08-4910-A9DE-22AB84B43221}" type="doc">
      <dgm:prSet loTypeId="urn:microsoft.com/office/officeart/2011/layout/HexagonRadial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FB0BEDE-0055-4DDF-8D79-2457A988D785}">
      <dgm:prSet phldrT="[Текст]"/>
      <dgm:spPr/>
      <dgm:t>
        <a:bodyPr/>
        <a:lstStyle/>
        <a:p>
          <a:r>
            <a:rPr lang="ru-RU" dirty="0" smtClean="0"/>
            <a:t>20       городов</a:t>
          </a:r>
        </a:p>
        <a:p>
          <a:r>
            <a:rPr lang="ru-RU" dirty="0" smtClean="0"/>
            <a:t>18 000 участников</a:t>
          </a:r>
          <a:endParaRPr lang="ru-RU" dirty="0"/>
        </a:p>
      </dgm:t>
    </dgm:pt>
    <dgm:pt modelId="{CD261939-63BF-4D1A-9A20-D5B124F65650}" type="parTrans" cxnId="{367CCBC8-3D55-4ABC-8BB0-F63E65EC895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2A6CD4DB-C816-4D64-B652-7DA60C368001}" type="sibTrans" cxnId="{367CCBC8-3D55-4ABC-8BB0-F63E65EC895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8C5B486-F1C1-47A1-BAB1-962F17801FCD}">
      <dgm:prSet phldrT="[Текст]"/>
      <dgm:spPr/>
      <dgm:t>
        <a:bodyPr/>
        <a:lstStyle/>
        <a:p>
          <a:r>
            <a:rPr lang="ru-RU" dirty="0" smtClean="0"/>
            <a:t>8 000 видео интервью</a:t>
          </a:r>
          <a:endParaRPr lang="ru-RU" dirty="0"/>
        </a:p>
      </dgm:t>
    </dgm:pt>
    <dgm:pt modelId="{3415698C-6A51-4FE5-8366-B34506A2B79C}" type="parTrans" cxnId="{D600E872-A699-460A-9E3D-31395DF9C56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5CBC9F4-416B-4EEB-AEB9-038288445E3D}" type="sibTrans" cxnId="{D600E872-A699-460A-9E3D-31395DF9C566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030F9DB-CB69-40BD-98AF-C8469A408BEF}">
      <dgm:prSet phldrT="[Текст]"/>
      <dgm:spPr/>
      <dgm:t>
        <a:bodyPr/>
        <a:lstStyle/>
        <a:p>
          <a:r>
            <a:rPr lang="ru-RU" smtClean="0"/>
            <a:t>Федеральный призовой фонд</a:t>
          </a:r>
          <a:endParaRPr lang="ru-RU" dirty="0" smtClean="0"/>
        </a:p>
      </dgm:t>
    </dgm:pt>
    <dgm:pt modelId="{46C6BC0B-D23B-4D19-B2EB-A18BD2003F3B}" type="parTrans" cxnId="{16EBC6C3-D0C1-44D3-8B3D-29F10AC9027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C72146A-49F0-4A5A-A9BC-C1304BA0D615}" type="sibTrans" cxnId="{16EBC6C3-D0C1-44D3-8B3D-29F10AC9027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218E1D1-5031-4A72-89C3-88DF31ED9FB7}">
      <dgm:prSet phldrT="[Текст]"/>
      <dgm:spPr/>
      <dgm:t>
        <a:bodyPr/>
        <a:lstStyle/>
        <a:p>
          <a:r>
            <a:rPr lang="ru-RU" smtClean="0"/>
            <a:t>18 </a:t>
          </a:r>
          <a:r>
            <a:rPr lang="en-US" smtClean="0"/>
            <a:t>iPad</a:t>
          </a:r>
          <a:endParaRPr lang="ru-RU" smtClean="0"/>
        </a:p>
        <a:p>
          <a:r>
            <a:rPr lang="ru-RU" smtClean="0"/>
            <a:t>36 </a:t>
          </a:r>
          <a:r>
            <a:rPr lang="en-US" smtClean="0"/>
            <a:t>iPhone</a:t>
          </a:r>
          <a:endParaRPr lang="ru-RU" dirty="0"/>
        </a:p>
      </dgm:t>
    </dgm:pt>
    <dgm:pt modelId="{F4172CD5-448E-4BF0-AD00-B365FBCD972C}" type="parTrans" cxnId="{1AD0302C-3377-4131-8FFA-FDFDF5501D0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FE53EA8-47D1-4EB2-89C6-F26C6F67C655}" type="sibTrans" cxnId="{1AD0302C-3377-4131-8FFA-FDFDF5501D0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0D2777F-3D4B-4439-84B6-6EAA9F0DC0DF}">
      <dgm:prSet phldrT="[Текст]"/>
      <dgm:spPr/>
      <dgm:t>
        <a:bodyPr/>
        <a:lstStyle/>
        <a:p>
          <a:r>
            <a:rPr lang="ru-RU" dirty="0" smtClean="0"/>
            <a:t>250 путевок</a:t>
          </a:r>
          <a:endParaRPr lang="ru-RU" dirty="0"/>
        </a:p>
      </dgm:t>
    </dgm:pt>
    <dgm:pt modelId="{75041E66-B00B-451D-AEE3-A076E0843896}" type="parTrans" cxnId="{8AD79CDB-F18F-4CF1-AE4F-C3353D42F60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143A2451-FF11-48D6-850F-C5C7A11B6376}" type="sibTrans" cxnId="{8AD79CDB-F18F-4CF1-AE4F-C3353D42F607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B93AF7A-6655-4C9B-B68E-6F843E678BED}">
      <dgm:prSet phldrT="[Текст]" phldr="1"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3CD248ED-C52D-4FBE-AC2B-360582A34E1F}" type="parTrans" cxnId="{1B44B6FE-58E2-479E-8CE5-FF7048C43E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38F1845-AAC5-4387-B459-2C2376785A16}" type="sibTrans" cxnId="{1B44B6FE-58E2-479E-8CE5-FF7048C43E1F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B1C50509-7647-4C9A-8FAE-CFFCAE6A78B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6A879185-8ECF-457C-9A69-2252622938E9}" type="parTrans" cxnId="{41AB8325-534F-4853-A6F7-0A356B7EF4B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E8EA2C08-E72E-40BC-8FF2-662E3B644F88}" type="sibTrans" cxnId="{41AB8325-534F-4853-A6F7-0A356B7EF4BD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93211F34-356C-4831-B8D3-5B2538648A0C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5B0CE969-F236-4C33-96B3-8402F8E28993}" type="parTrans" cxnId="{26B609F0-BD90-4859-8246-93A8384CB03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C729BFF7-D2C7-4812-9AF7-609EEB4F5734}" type="sibTrans" cxnId="{26B609F0-BD90-4859-8246-93A8384CB033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4B8036B9-CDDB-4331-9C7F-F832DEF95541}">
      <dgm:prSet/>
      <dgm:spPr/>
      <dgm:t>
        <a:bodyPr/>
        <a:lstStyle/>
        <a:p>
          <a:r>
            <a:rPr lang="ru-RU" smtClean="0"/>
            <a:t>Привлечение местного бизнес-сообщества</a:t>
          </a:r>
          <a:endParaRPr lang="ru-RU" dirty="0"/>
        </a:p>
      </dgm:t>
    </dgm:pt>
    <dgm:pt modelId="{435FC02B-A9BF-4727-BDEE-8E14AB819478}" type="parTrans" cxnId="{E5BE409B-7707-4D48-9D06-B5BD40D0DA2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D011C79A-E77B-4DD1-8041-64F7017BEDF0}" type="sibTrans" cxnId="{E5BE409B-7707-4D48-9D06-B5BD40D0DA2B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FFD495DF-639E-4C75-9DE9-9E387D1F81AC}">
      <dgm:prSet phldrT="[Текст]"/>
      <dgm:spPr/>
      <dgm:t>
        <a:bodyPr/>
        <a:lstStyle/>
        <a:p>
          <a:r>
            <a:rPr lang="ru-RU" smtClean="0"/>
            <a:t>Слава Созидателям! 2016</a:t>
          </a:r>
          <a:endParaRPr lang="ru-RU" dirty="0"/>
        </a:p>
      </dgm:t>
    </dgm:pt>
    <dgm:pt modelId="{D71EDFDC-376A-4250-AC75-28411ACC7C33}" type="sibTrans" cxnId="{BB90A339-CBED-4CF2-9AA4-925BC48388A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0B23423-CB4C-4478-94EA-DA19A32BE105}" type="parTrans" cxnId="{BB90A339-CBED-4CF2-9AA4-925BC48388A9}">
      <dgm:prSet/>
      <dgm:spPr/>
      <dgm:t>
        <a:bodyPr/>
        <a:lstStyle/>
        <a:p>
          <a:endParaRPr lang="ru-RU">
            <a:solidFill>
              <a:schemeClr val="bg1"/>
            </a:solidFill>
          </a:endParaRPr>
        </a:p>
      </dgm:t>
    </dgm:pt>
    <dgm:pt modelId="{0D1D2F01-B442-4F6C-8308-69357F93EEBC}" type="pres">
      <dgm:prSet presAssocID="{6EDC7FBC-FA08-4910-A9DE-22AB84B4322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D545CB-27E8-49DB-BF05-CFD7F95DEEE8}" type="pres">
      <dgm:prSet presAssocID="{FFD495DF-639E-4C75-9DE9-9E387D1F81A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7EEE203D-7642-4605-99B7-6151CF5BBFBD}" type="pres">
      <dgm:prSet presAssocID="{CFB0BEDE-0055-4DDF-8D79-2457A988D785}" presName="Accent1" presStyleCnt="0"/>
      <dgm:spPr/>
      <dgm:t>
        <a:bodyPr/>
        <a:lstStyle/>
        <a:p>
          <a:endParaRPr lang="ru-RU"/>
        </a:p>
      </dgm:t>
    </dgm:pt>
    <dgm:pt modelId="{22AAC483-FF03-426D-9B09-99B774289768}" type="pres">
      <dgm:prSet presAssocID="{CFB0BEDE-0055-4DDF-8D79-2457A988D785}" presName="Accent" presStyleLbl="bgShp" presStyleIdx="0" presStyleCnt="6"/>
      <dgm:spPr/>
      <dgm:t>
        <a:bodyPr/>
        <a:lstStyle/>
        <a:p>
          <a:endParaRPr lang="ru-RU"/>
        </a:p>
      </dgm:t>
    </dgm:pt>
    <dgm:pt modelId="{246A7C67-B171-48E0-84E0-01994CB8AD7E}" type="pres">
      <dgm:prSet presAssocID="{CFB0BEDE-0055-4DDF-8D79-2457A988D78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EB1D6-CAB7-4D49-B9AB-13A485BA6EDB}" type="pres">
      <dgm:prSet presAssocID="{98C5B486-F1C1-47A1-BAB1-962F17801FCD}" presName="Accent2" presStyleCnt="0"/>
      <dgm:spPr/>
      <dgm:t>
        <a:bodyPr/>
        <a:lstStyle/>
        <a:p>
          <a:endParaRPr lang="ru-RU"/>
        </a:p>
      </dgm:t>
    </dgm:pt>
    <dgm:pt modelId="{7F24DC89-FDED-4B8B-B7DA-C5BEADEC4212}" type="pres">
      <dgm:prSet presAssocID="{98C5B486-F1C1-47A1-BAB1-962F17801FCD}" presName="Accent" presStyleLbl="bgShp" presStyleIdx="1" presStyleCnt="6"/>
      <dgm:spPr/>
      <dgm:t>
        <a:bodyPr/>
        <a:lstStyle/>
        <a:p>
          <a:endParaRPr lang="ru-RU"/>
        </a:p>
      </dgm:t>
    </dgm:pt>
    <dgm:pt modelId="{8B02AED7-F3EF-41AE-B372-BBD81D812E31}" type="pres">
      <dgm:prSet presAssocID="{98C5B486-F1C1-47A1-BAB1-962F17801FC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3A9A5-7C38-4893-972A-9A830A255FFD}" type="pres">
      <dgm:prSet presAssocID="{0030F9DB-CB69-40BD-98AF-C8469A408BEF}" presName="Accent3" presStyleCnt="0"/>
      <dgm:spPr/>
      <dgm:t>
        <a:bodyPr/>
        <a:lstStyle/>
        <a:p>
          <a:endParaRPr lang="ru-RU"/>
        </a:p>
      </dgm:t>
    </dgm:pt>
    <dgm:pt modelId="{69F3284A-7815-429E-A85C-C4CFE14A04DD}" type="pres">
      <dgm:prSet presAssocID="{0030F9DB-CB69-40BD-98AF-C8469A408BEF}" presName="Accent" presStyleLbl="bgShp" presStyleIdx="2" presStyleCnt="6"/>
      <dgm:spPr/>
      <dgm:t>
        <a:bodyPr/>
        <a:lstStyle/>
        <a:p>
          <a:endParaRPr lang="ru-RU"/>
        </a:p>
      </dgm:t>
    </dgm:pt>
    <dgm:pt modelId="{88D63FBC-3708-45CA-9228-67972B217AEC}" type="pres">
      <dgm:prSet presAssocID="{0030F9DB-CB69-40BD-98AF-C8469A408BEF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5D50B-51E6-4944-863F-5ADF708A66A8}" type="pres">
      <dgm:prSet presAssocID="{F218E1D1-5031-4A72-89C3-88DF31ED9FB7}" presName="Accent4" presStyleCnt="0"/>
      <dgm:spPr/>
      <dgm:t>
        <a:bodyPr/>
        <a:lstStyle/>
        <a:p>
          <a:endParaRPr lang="ru-RU"/>
        </a:p>
      </dgm:t>
    </dgm:pt>
    <dgm:pt modelId="{0E3B8841-E2E7-4D97-8B19-765847DC0F29}" type="pres">
      <dgm:prSet presAssocID="{F218E1D1-5031-4A72-89C3-88DF31ED9FB7}" presName="Accent" presStyleLbl="bgShp" presStyleIdx="3" presStyleCnt="6"/>
      <dgm:spPr/>
      <dgm:t>
        <a:bodyPr/>
        <a:lstStyle/>
        <a:p>
          <a:endParaRPr lang="ru-RU"/>
        </a:p>
      </dgm:t>
    </dgm:pt>
    <dgm:pt modelId="{CD0EA596-357C-4017-8AEA-D9FE437159BD}" type="pres">
      <dgm:prSet presAssocID="{F218E1D1-5031-4A72-89C3-88DF31ED9FB7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933E87-9F65-4826-8A12-3CC12C17756A}" type="pres">
      <dgm:prSet presAssocID="{90D2777F-3D4B-4439-84B6-6EAA9F0DC0DF}" presName="Accent5" presStyleCnt="0"/>
      <dgm:spPr/>
      <dgm:t>
        <a:bodyPr/>
        <a:lstStyle/>
        <a:p>
          <a:endParaRPr lang="ru-RU"/>
        </a:p>
      </dgm:t>
    </dgm:pt>
    <dgm:pt modelId="{A7652116-B915-4589-86BE-12AC52DAF769}" type="pres">
      <dgm:prSet presAssocID="{90D2777F-3D4B-4439-84B6-6EAA9F0DC0DF}" presName="Accent" presStyleLbl="bgShp" presStyleIdx="4" presStyleCnt="6"/>
      <dgm:spPr/>
      <dgm:t>
        <a:bodyPr/>
        <a:lstStyle/>
        <a:p>
          <a:endParaRPr lang="ru-RU"/>
        </a:p>
      </dgm:t>
    </dgm:pt>
    <dgm:pt modelId="{92856154-F90A-4BFA-82F5-1DBA94D4BD75}" type="pres">
      <dgm:prSet presAssocID="{90D2777F-3D4B-4439-84B6-6EAA9F0DC0D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78742-2ED6-4895-80DF-60E27A8DF7E2}" type="pres">
      <dgm:prSet presAssocID="{4B8036B9-CDDB-4331-9C7F-F832DEF95541}" presName="Accent6" presStyleCnt="0"/>
      <dgm:spPr/>
      <dgm:t>
        <a:bodyPr/>
        <a:lstStyle/>
        <a:p>
          <a:endParaRPr lang="ru-RU"/>
        </a:p>
      </dgm:t>
    </dgm:pt>
    <dgm:pt modelId="{A86D552C-52F9-4622-BF13-4DC9BCD6B624}" type="pres">
      <dgm:prSet presAssocID="{4B8036B9-CDDB-4331-9C7F-F832DEF95541}" presName="Accent" presStyleLbl="bgShp" presStyleIdx="5" presStyleCnt="6"/>
      <dgm:spPr/>
      <dgm:t>
        <a:bodyPr/>
        <a:lstStyle/>
        <a:p>
          <a:endParaRPr lang="ru-RU"/>
        </a:p>
      </dgm:t>
    </dgm:pt>
    <dgm:pt modelId="{03EA1B86-F858-4F51-81DC-C41CB352F4B4}" type="pres">
      <dgm:prSet presAssocID="{4B8036B9-CDDB-4331-9C7F-F832DEF95541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7E7F2E-0733-4C04-BF34-6AE3A195B21A}" type="presOf" srcId="{4B8036B9-CDDB-4331-9C7F-F832DEF95541}" destId="{03EA1B86-F858-4F51-81DC-C41CB352F4B4}" srcOrd="0" destOrd="0" presId="urn:microsoft.com/office/officeart/2011/layout/HexagonRadial"/>
    <dgm:cxn modelId="{26B609F0-BD90-4859-8246-93A8384CB033}" srcId="{FFD495DF-639E-4C75-9DE9-9E387D1F81AC}" destId="{93211F34-356C-4831-B8D3-5B2538648A0C}" srcOrd="6" destOrd="0" parTransId="{5B0CE969-F236-4C33-96B3-8402F8E28993}" sibTransId="{C729BFF7-D2C7-4812-9AF7-609EEB4F5734}"/>
    <dgm:cxn modelId="{E88AE52C-2669-46E8-9ADB-75B056D6AD72}" type="presOf" srcId="{0030F9DB-CB69-40BD-98AF-C8469A408BEF}" destId="{88D63FBC-3708-45CA-9228-67972B217AEC}" srcOrd="0" destOrd="0" presId="urn:microsoft.com/office/officeart/2011/layout/HexagonRadial"/>
    <dgm:cxn modelId="{D600E872-A699-460A-9E3D-31395DF9C566}" srcId="{FFD495DF-639E-4C75-9DE9-9E387D1F81AC}" destId="{98C5B486-F1C1-47A1-BAB1-962F17801FCD}" srcOrd="1" destOrd="0" parTransId="{3415698C-6A51-4FE5-8366-B34506A2B79C}" sibTransId="{65CBC9F4-416B-4EEB-AEB9-038288445E3D}"/>
    <dgm:cxn modelId="{16EBC6C3-D0C1-44D3-8B3D-29F10AC90279}" srcId="{FFD495DF-639E-4C75-9DE9-9E387D1F81AC}" destId="{0030F9DB-CB69-40BD-98AF-C8469A408BEF}" srcOrd="2" destOrd="0" parTransId="{46C6BC0B-D23B-4D19-B2EB-A18BD2003F3B}" sibTransId="{3C72146A-49F0-4A5A-A9BC-C1304BA0D615}"/>
    <dgm:cxn modelId="{B2BB09B8-A160-4568-9B3E-27BC38BDFEAE}" type="presOf" srcId="{6EDC7FBC-FA08-4910-A9DE-22AB84B43221}" destId="{0D1D2F01-B442-4F6C-8308-69357F93EEBC}" srcOrd="0" destOrd="0" presId="urn:microsoft.com/office/officeart/2011/layout/HexagonRadial"/>
    <dgm:cxn modelId="{8AD79CDB-F18F-4CF1-AE4F-C3353D42F607}" srcId="{FFD495DF-639E-4C75-9DE9-9E387D1F81AC}" destId="{90D2777F-3D4B-4439-84B6-6EAA9F0DC0DF}" srcOrd="4" destOrd="0" parTransId="{75041E66-B00B-451D-AEE3-A076E0843896}" sibTransId="{143A2451-FF11-48D6-850F-C5C7A11B6376}"/>
    <dgm:cxn modelId="{1AD0302C-3377-4131-8FFA-FDFDF5501D09}" srcId="{FFD495DF-639E-4C75-9DE9-9E387D1F81AC}" destId="{F218E1D1-5031-4A72-89C3-88DF31ED9FB7}" srcOrd="3" destOrd="0" parTransId="{F4172CD5-448E-4BF0-AD00-B365FBCD972C}" sibTransId="{CFE53EA8-47D1-4EB2-89C6-F26C6F67C655}"/>
    <dgm:cxn modelId="{BB90A339-CBED-4CF2-9AA4-925BC48388A9}" srcId="{6EDC7FBC-FA08-4910-A9DE-22AB84B43221}" destId="{FFD495DF-639E-4C75-9DE9-9E387D1F81AC}" srcOrd="0" destOrd="0" parTransId="{00B23423-CB4C-4478-94EA-DA19A32BE105}" sibTransId="{D71EDFDC-376A-4250-AC75-28411ACC7C33}"/>
    <dgm:cxn modelId="{DCD5F606-19EE-4DD6-9F09-C2F9AC8F547A}" type="presOf" srcId="{98C5B486-F1C1-47A1-BAB1-962F17801FCD}" destId="{8B02AED7-F3EF-41AE-B372-BBD81D812E31}" srcOrd="0" destOrd="0" presId="urn:microsoft.com/office/officeart/2011/layout/HexagonRadial"/>
    <dgm:cxn modelId="{41AB8325-534F-4853-A6F7-0A356B7EF4BD}" srcId="{FFD495DF-639E-4C75-9DE9-9E387D1F81AC}" destId="{B1C50509-7647-4C9A-8FAE-CFFCAE6A78BC}" srcOrd="7" destOrd="0" parTransId="{6A879185-8ECF-457C-9A69-2252622938E9}" sibTransId="{E8EA2C08-E72E-40BC-8FF2-662E3B644F88}"/>
    <dgm:cxn modelId="{A097C392-E81C-4848-AAE3-358776F82662}" type="presOf" srcId="{F218E1D1-5031-4A72-89C3-88DF31ED9FB7}" destId="{CD0EA596-357C-4017-8AEA-D9FE437159BD}" srcOrd="0" destOrd="0" presId="urn:microsoft.com/office/officeart/2011/layout/HexagonRadial"/>
    <dgm:cxn modelId="{D947D915-F30F-4E9B-91C5-99AFB755A693}" type="presOf" srcId="{FFD495DF-639E-4C75-9DE9-9E387D1F81AC}" destId="{D2D545CB-27E8-49DB-BF05-CFD7F95DEEE8}" srcOrd="0" destOrd="0" presId="urn:microsoft.com/office/officeart/2011/layout/HexagonRadial"/>
    <dgm:cxn modelId="{2FD499A3-BF03-4A91-B3EF-6DB7025A871B}" type="presOf" srcId="{90D2777F-3D4B-4439-84B6-6EAA9F0DC0DF}" destId="{92856154-F90A-4BFA-82F5-1DBA94D4BD75}" srcOrd="0" destOrd="0" presId="urn:microsoft.com/office/officeart/2011/layout/HexagonRadial"/>
    <dgm:cxn modelId="{367CCBC8-3D55-4ABC-8BB0-F63E65EC895B}" srcId="{FFD495DF-639E-4C75-9DE9-9E387D1F81AC}" destId="{CFB0BEDE-0055-4DDF-8D79-2457A988D785}" srcOrd="0" destOrd="0" parTransId="{CD261939-63BF-4D1A-9A20-D5B124F65650}" sibTransId="{2A6CD4DB-C816-4D64-B652-7DA60C368001}"/>
    <dgm:cxn modelId="{E5BE409B-7707-4D48-9D06-B5BD40D0DA2B}" srcId="{FFD495DF-639E-4C75-9DE9-9E387D1F81AC}" destId="{4B8036B9-CDDB-4331-9C7F-F832DEF95541}" srcOrd="5" destOrd="0" parTransId="{435FC02B-A9BF-4727-BDEE-8E14AB819478}" sibTransId="{D011C79A-E77B-4DD1-8041-64F7017BEDF0}"/>
    <dgm:cxn modelId="{12203C26-9FE4-44CC-9B8A-25DD27DAB09D}" type="presOf" srcId="{CFB0BEDE-0055-4DDF-8D79-2457A988D785}" destId="{246A7C67-B171-48E0-84E0-01994CB8AD7E}" srcOrd="0" destOrd="0" presId="urn:microsoft.com/office/officeart/2011/layout/HexagonRadial"/>
    <dgm:cxn modelId="{1B44B6FE-58E2-479E-8CE5-FF7048C43E1F}" srcId="{FFD495DF-639E-4C75-9DE9-9E387D1F81AC}" destId="{6B93AF7A-6655-4C9B-B68E-6F843E678BED}" srcOrd="8" destOrd="0" parTransId="{3CD248ED-C52D-4FBE-AC2B-360582A34E1F}" sibTransId="{F38F1845-AAC5-4387-B459-2C2376785A16}"/>
    <dgm:cxn modelId="{F86B888C-42B1-42D6-9270-89514FCD5AAE}" type="presParOf" srcId="{0D1D2F01-B442-4F6C-8308-69357F93EEBC}" destId="{D2D545CB-27E8-49DB-BF05-CFD7F95DEEE8}" srcOrd="0" destOrd="0" presId="urn:microsoft.com/office/officeart/2011/layout/HexagonRadial"/>
    <dgm:cxn modelId="{3B6FD070-CFE9-44A9-93BC-62C5E7436EDD}" type="presParOf" srcId="{0D1D2F01-B442-4F6C-8308-69357F93EEBC}" destId="{7EEE203D-7642-4605-99B7-6151CF5BBFBD}" srcOrd="1" destOrd="0" presId="urn:microsoft.com/office/officeart/2011/layout/HexagonRadial"/>
    <dgm:cxn modelId="{3C2735D8-D507-49C6-BAD2-BBB63715A043}" type="presParOf" srcId="{7EEE203D-7642-4605-99B7-6151CF5BBFBD}" destId="{22AAC483-FF03-426D-9B09-99B774289768}" srcOrd="0" destOrd="0" presId="urn:microsoft.com/office/officeart/2011/layout/HexagonRadial"/>
    <dgm:cxn modelId="{5D8A0E00-BF68-4A8E-B468-2061D5BFAD76}" type="presParOf" srcId="{0D1D2F01-B442-4F6C-8308-69357F93EEBC}" destId="{246A7C67-B171-48E0-84E0-01994CB8AD7E}" srcOrd="2" destOrd="0" presId="urn:microsoft.com/office/officeart/2011/layout/HexagonRadial"/>
    <dgm:cxn modelId="{E6C39CF5-14F4-4F6C-B2DD-136361B998B6}" type="presParOf" srcId="{0D1D2F01-B442-4F6C-8308-69357F93EEBC}" destId="{D04EB1D6-CAB7-4D49-B9AB-13A485BA6EDB}" srcOrd="3" destOrd="0" presId="urn:microsoft.com/office/officeart/2011/layout/HexagonRadial"/>
    <dgm:cxn modelId="{4CCF9D3D-A7E2-42D0-9566-804D9C3DFADC}" type="presParOf" srcId="{D04EB1D6-CAB7-4D49-B9AB-13A485BA6EDB}" destId="{7F24DC89-FDED-4B8B-B7DA-C5BEADEC4212}" srcOrd="0" destOrd="0" presId="urn:microsoft.com/office/officeart/2011/layout/HexagonRadial"/>
    <dgm:cxn modelId="{BD62E9CB-C31E-44AC-B0DF-75407FF16937}" type="presParOf" srcId="{0D1D2F01-B442-4F6C-8308-69357F93EEBC}" destId="{8B02AED7-F3EF-41AE-B372-BBD81D812E31}" srcOrd="4" destOrd="0" presId="urn:microsoft.com/office/officeart/2011/layout/HexagonRadial"/>
    <dgm:cxn modelId="{81934224-EA34-41F8-B22F-312EE2443ED4}" type="presParOf" srcId="{0D1D2F01-B442-4F6C-8308-69357F93EEBC}" destId="{A083A9A5-7C38-4893-972A-9A830A255FFD}" srcOrd="5" destOrd="0" presId="urn:microsoft.com/office/officeart/2011/layout/HexagonRadial"/>
    <dgm:cxn modelId="{5B319AF6-947D-4D73-A93C-1F909DF53407}" type="presParOf" srcId="{A083A9A5-7C38-4893-972A-9A830A255FFD}" destId="{69F3284A-7815-429E-A85C-C4CFE14A04DD}" srcOrd="0" destOrd="0" presId="urn:microsoft.com/office/officeart/2011/layout/HexagonRadial"/>
    <dgm:cxn modelId="{F1C76D82-14D3-4C5C-8420-1971DA647F47}" type="presParOf" srcId="{0D1D2F01-B442-4F6C-8308-69357F93EEBC}" destId="{88D63FBC-3708-45CA-9228-67972B217AEC}" srcOrd="6" destOrd="0" presId="urn:microsoft.com/office/officeart/2011/layout/HexagonRadial"/>
    <dgm:cxn modelId="{EFCAC089-9A3D-43E4-ACFA-C8DFC78CA0DF}" type="presParOf" srcId="{0D1D2F01-B442-4F6C-8308-69357F93EEBC}" destId="{1095D50B-51E6-4944-863F-5ADF708A66A8}" srcOrd="7" destOrd="0" presId="urn:microsoft.com/office/officeart/2011/layout/HexagonRadial"/>
    <dgm:cxn modelId="{30130347-2698-449C-AB37-C3BD99EA08DE}" type="presParOf" srcId="{1095D50B-51E6-4944-863F-5ADF708A66A8}" destId="{0E3B8841-E2E7-4D97-8B19-765847DC0F29}" srcOrd="0" destOrd="0" presId="urn:microsoft.com/office/officeart/2011/layout/HexagonRadial"/>
    <dgm:cxn modelId="{0F665B5C-F8B3-49BD-83C6-0ACAA701DE1B}" type="presParOf" srcId="{0D1D2F01-B442-4F6C-8308-69357F93EEBC}" destId="{CD0EA596-357C-4017-8AEA-D9FE437159BD}" srcOrd="8" destOrd="0" presId="urn:microsoft.com/office/officeart/2011/layout/HexagonRadial"/>
    <dgm:cxn modelId="{4B3FA76A-DC8B-4324-902B-6D4999872A27}" type="presParOf" srcId="{0D1D2F01-B442-4F6C-8308-69357F93EEBC}" destId="{00933E87-9F65-4826-8A12-3CC12C17756A}" srcOrd="9" destOrd="0" presId="urn:microsoft.com/office/officeart/2011/layout/HexagonRadial"/>
    <dgm:cxn modelId="{0479A827-AB3B-49B2-BA34-717F92F3B47C}" type="presParOf" srcId="{00933E87-9F65-4826-8A12-3CC12C17756A}" destId="{A7652116-B915-4589-86BE-12AC52DAF769}" srcOrd="0" destOrd="0" presId="urn:microsoft.com/office/officeart/2011/layout/HexagonRadial"/>
    <dgm:cxn modelId="{5EAC17C7-A5C2-490B-9E63-FF2B516F9E12}" type="presParOf" srcId="{0D1D2F01-B442-4F6C-8308-69357F93EEBC}" destId="{92856154-F90A-4BFA-82F5-1DBA94D4BD75}" srcOrd="10" destOrd="0" presId="urn:microsoft.com/office/officeart/2011/layout/HexagonRadial"/>
    <dgm:cxn modelId="{3502DF18-3293-4CCA-8914-3672FB0F29F1}" type="presParOf" srcId="{0D1D2F01-B442-4F6C-8308-69357F93EEBC}" destId="{CFF78742-2ED6-4895-80DF-60E27A8DF7E2}" srcOrd="11" destOrd="0" presId="urn:microsoft.com/office/officeart/2011/layout/HexagonRadial"/>
    <dgm:cxn modelId="{10781A1D-97A0-4E8E-A5C7-ABE6BEB799BB}" type="presParOf" srcId="{CFF78742-2ED6-4895-80DF-60E27A8DF7E2}" destId="{A86D552C-52F9-4622-BF13-4DC9BCD6B624}" srcOrd="0" destOrd="0" presId="urn:microsoft.com/office/officeart/2011/layout/HexagonRadial"/>
    <dgm:cxn modelId="{168F83B1-FFB1-425D-A8F3-14DA7B995008}" type="presParOf" srcId="{0D1D2F01-B442-4F6C-8308-69357F93EEBC}" destId="{03EA1B86-F858-4F51-81DC-C41CB352F4B4}" srcOrd="12" destOrd="0" presId="urn:microsoft.com/office/officeart/2011/layout/HexagonRadial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CB58EB-6703-49AA-B4CF-479C36963998}" type="doc">
      <dgm:prSet loTypeId="urn:microsoft.com/office/officeart/2005/8/layout/lProcess3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A9C3FAD-9382-4066-9E4A-26E0755ED854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smtClean="0"/>
            <a:t>Ресурсы</a:t>
          </a:r>
          <a:endParaRPr lang="ru-RU" sz="2400" dirty="0"/>
        </a:p>
      </dgm:t>
    </dgm:pt>
    <dgm:pt modelId="{322573C7-F15D-41B1-8381-EC46931A483E}" type="parTrans" cxnId="{43EF23A0-E5D7-4B9F-8309-73781DD40DCD}">
      <dgm:prSet/>
      <dgm:spPr/>
      <dgm:t>
        <a:bodyPr/>
        <a:lstStyle/>
        <a:p>
          <a:endParaRPr lang="ru-RU"/>
        </a:p>
      </dgm:t>
    </dgm:pt>
    <dgm:pt modelId="{CD21FE00-6DDB-43C3-BB2B-6FA9D284F98D}" type="sibTrans" cxnId="{43EF23A0-E5D7-4B9F-8309-73781DD40DCD}">
      <dgm:prSet/>
      <dgm:spPr/>
      <dgm:t>
        <a:bodyPr/>
        <a:lstStyle/>
        <a:p>
          <a:endParaRPr lang="ru-RU"/>
        </a:p>
      </dgm:t>
    </dgm:pt>
    <dgm:pt modelId="{C8BC8C74-1904-4488-A553-B4C2D622AB8C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pPr algn="ctr"/>
          <a:r>
            <a:rPr lang="ru-RU" sz="1600" b="1" dirty="0" smtClean="0"/>
            <a:t>Организационные</a:t>
          </a:r>
          <a:endParaRPr lang="ru-RU" sz="1600" b="1" dirty="0"/>
        </a:p>
      </dgm:t>
    </dgm:pt>
    <dgm:pt modelId="{4CF20399-4A90-4206-871A-8ADE2ED153DA}" type="parTrans" cxnId="{7E3A83F0-2E89-41B5-8A28-6A920986D3C8}">
      <dgm:prSet/>
      <dgm:spPr/>
      <dgm:t>
        <a:bodyPr/>
        <a:lstStyle/>
        <a:p>
          <a:endParaRPr lang="ru-RU"/>
        </a:p>
      </dgm:t>
    </dgm:pt>
    <dgm:pt modelId="{90AD8147-D523-4E16-8AD9-BF5FCDFE0C5B}" type="sibTrans" cxnId="{7E3A83F0-2E89-41B5-8A28-6A920986D3C8}">
      <dgm:prSet/>
      <dgm:spPr/>
      <dgm:t>
        <a:bodyPr/>
        <a:lstStyle/>
        <a:p>
          <a:endParaRPr lang="ru-RU"/>
        </a:p>
      </dgm:t>
    </dgm:pt>
    <dgm:pt modelId="{71E32DA4-AC8A-4DD6-9C84-12FA1108F83A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/>
            <a:t>Людские</a:t>
          </a:r>
          <a:endParaRPr lang="ru-RU" sz="1600" b="1" dirty="0"/>
        </a:p>
      </dgm:t>
    </dgm:pt>
    <dgm:pt modelId="{5995C8A3-4023-45D2-9246-98C78652349E}" type="parTrans" cxnId="{14605A4C-FBEB-4F0C-90D3-B5D352267A14}">
      <dgm:prSet/>
      <dgm:spPr/>
      <dgm:t>
        <a:bodyPr/>
        <a:lstStyle/>
        <a:p>
          <a:endParaRPr lang="ru-RU"/>
        </a:p>
      </dgm:t>
    </dgm:pt>
    <dgm:pt modelId="{D30EE212-1EF0-49ED-8D59-5D1D569C229F}" type="sibTrans" cxnId="{14605A4C-FBEB-4F0C-90D3-B5D352267A14}">
      <dgm:prSet/>
      <dgm:spPr/>
      <dgm:t>
        <a:bodyPr/>
        <a:lstStyle/>
        <a:p>
          <a:endParaRPr lang="ru-RU"/>
        </a:p>
      </dgm:t>
    </dgm:pt>
    <dgm:pt modelId="{6EB69D45-9A41-4272-8699-EF145B38BAE5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smtClean="0"/>
            <a:t>Результат</a:t>
          </a:r>
          <a:endParaRPr lang="ru-RU" sz="2400" dirty="0"/>
        </a:p>
      </dgm:t>
    </dgm:pt>
    <dgm:pt modelId="{CF90F058-0AED-405D-8DD7-CA8EB3D74B28}" type="parTrans" cxnId="{30F65713-A0DA-4D57-9ABA-DDFD22236F24}">
      <dgm:prSet/>
      <dgm:spPr/>
      <dgm:t>
        <a:bodyPr/>
        <a:lstStyle/>
        <a:p>
          <a:endParaRPr lang="ru-RU"/>
        </a:p>
      </dgm:t>
    </dgm:pt>
    <dgm:pt modelId="{80D0B0FF-5852-4E32-99D6-EFA0ABC6DC5E}" type="sibTrans" cxnId="{30F65713-A0DA-4D57-9ABA-DDFD22236F24}">
      <dgm:prSet/>
      <dgm:spPr/>
      <dgm:t>
        <a:bodyPr/>
        <a:lstStyle/>
        <a:p>
          <a:endParaRPr lang="ru-RU"/>
        </a:p>
      </dgm:t>
    </dgm:pt>
    <dgm:pt modelId="{2A57A197-68AA-4607-9A3C-0256940F7303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/>
            <a:t>Признание </a:t>
          </a:r>
          <a:endParaRPr lang="ru-RU" sz="1600" b="1" dirty="0"/>
        </a:p>
      </dgm:t>
    </dgm:pt>
    <dgm:pt modelId="{E135A393-3D9D-4168-9AFA-FD44D10B3A97}" type="parTrans" cxnId="{FA7DB00E-3315-4EBB-B5FA-2C0E4082CF8E}">
      <dgm:prSet/>
      <dgm:spPr/>
      <dgm:t>
        <a:bodyPr/>
        <a:lstStyle/>
        <a:p>
          <a:endParaRPr lang="ru-RU"/>
        </a:p>
      </dgm:t>
    </dgm:pt>
    <dgm:pt modelId="{D4919929-301E-48D1-A959-60BF9B5C0C3A}" type="sibTrans" cxnId="{FA7DB00E-3315-4EBB-B5FA-2C0E4082CF8E}">
      <dgm:prSet/>
      <dgm:spPr/>
      <dgm:t>
        <a:bodyPr/>
        <a:lstStyle/>
        <a:p>
          <a:endParaRPr lang="ru-RU"/>
        </a:p>
      </dgm:t>
    </dgm:pt>
    <dgm:pt modelId="{8115EBAC-D8FB-413E-A370-AB02B84D016A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/>
            <a:t>Победители, участники</a:t>
          </a:r>
          <a:endParaRPr lang="ru-RU" sz="1600" b="1" dirty="0"/>
        </a:p>
      </dgm:t>
    </dgm:pt>
    <dgm:pt modelId="{8AEF29AF-8D20-4D9D-BD81-58087EBE02B6}" type="parTrans" cxnId="{3A08FB6E-C22C-46BD-A274-62E6CF61A55D}">
      <dgm:prSet/>
      <dgm:spPr/>
      <dgm:t>
        <a:bodyPr/>
        <a:lstStyle/>
        <a:p>
          <a:endParaRPr lang="ru-RU"/>
        </a:p>
      </dgm:t>
    </dgm:pt>
    <dgm:pt modelId="{8C896B7D-35DE-45A6-ADCD-4A322888D822}" type="sibTrans" cxnId="{3A08FB6E-C22C-46BD-A274-62E6CF61A55D}">
      <dgm:prSet/>
      <dgm:spPr/>
      <dgm:t>
        <a:bodyPr/>
        <a:lstStyle/>
        <a:p>
          <a:endParaRPr lang="ru-RU"/>
        </a:p>
      </dgm:t>
    </dgm:pt>
    <dgm:pt modelId="{DD9997DE-4B1B-4111-8714-A17AD70B7BEA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2400" smtClean="0"/>
            <a:t>Польза</a:t>
          </a:r>
          <a:endParaRPr lang="ru-RU" sz="2400" dirty="0"/>
        </a:p>
      </dgm:t>
    </dgm:pt>
    <dgm:pt modelId="{F1775DA4-BD45-434D-9A57-358E3F51EBFA}" type="parTrans" cxnId="{55A6C2DF-FF17-4BA8-B190-2E4EFF108130}">
      <dgm:prSet/>
      <dgm:spPr/>
      <dgm:t>
        <a:bodyPr/>
        <a:lstStyle/>
        <a:p>
          <a:endParaRPr lang="ru-RU"/>
        </a:p>
      </dgm:t>
    </dgm:pt>
    <dgm:pt modelId="{68BD86A8-D657-4F64-A946-B8E0A034D493}" type="sibTrans" cxnId="{55A6C2DF-FF17-4BA8-B190-2E4EFF108130}">
      <dgm:prSet/>
      <dgm:spPr/>
      <dgm:t>
        <a:bodyPr/>
        <a:lstStyle/>
        <a:p>
          <a:endParaRPr lang="ru-RU"/>
        </a:p>
      </dgm:t>
    </dgm:pt>
    <dgm:pt modelId="{595DC37A-C686-40CE-BAAC-C1C7999F8534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/>
            <a:t>Для ОМСУ</a:t>
          </a:r>
          <a:endParaRPr lang="ru-RU" sz="1600" b="1" dirty="0"/>
        </a:p>
      </dgm:t>
    </dgm:pt>
    <dgm:pt modelId="{CC37762B-6629-4618-8995-757E96D54B83}" type="parTrans" cxnId="{39D35130-0717-44FF-819F-D50251413144}">
      <dgm:prSet/>
      <dgm:spPr/>
      <dgm:t>
        <a:bodyPr/>
        <a:lstStyle/>
        <a:p>
          <a:endParaRPr lang="ru-RU"/>
        </a:p>
      </dgm:t>
    </dgm:pt>
    <dgm:pt modelId="{F4B989EE-8DBF-49D7-A423-500690005E0F}" type="sibTrans" cxnId="{39D35130-0717-44FF-819F-D50251413144}">
      <dgm:prSet/>
      <dgm:spPr/>
      <dgm:t>
        <a:bodyPr/>
        <a:lstStyle/>
        <a:p>
          <a:endParaRPr lang="ru-RU"/>
        </a:p>
      </dgm:t>
    </dgm:pt>
    <dgm:pt modelId="{C9FE2633-2D7C-459C-99B1-14595EE7F15B}">
      <dgm:prSet phldrT="[Текст]"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600" b="1" dirty="0" smtClean="0"/>
            <a:t>Для проектов 20</a:t>
          </a:r>
          <a:r>
            <a:rPr lang="en-US" sz="1600" b="1" dirty="0" smtClean="0"/>
            <a:t>1</a:t>
          </a:r>
          <a:r>
            <a:rPr lang="ru-RU" sz="1600" b="1" dirty="0" smtClean="0"/>
            <a:t>8</a:t>
          </a:r>
          <a:endParaRPr lang="ru-RU" sz="1600" b="1" dirty="0"/>
        </a:p>
      </dgm:t>
    </dgm:pt>
    <dgm:pt modelId="{DDFBC4D9-213D-48CA-8170-A127C8D9131E}" type="parTrans" cxnId="{9D520CAB-B834-46CD-B081-5B3B29D982B7}">
      <dgm:prSet/>
      <dgm:spPr/>
      <dgm:t>
        <a:bodyPr/>
        <a:lstStyle/>
        <a:p>
          <a:endParaRPr lang="ru-RU"/>
        </a:p>
      </dgm:t>
    </dgm:pt>
    <dgm:pt modelId="{63803A62-D98C-4837-BBC2-9BDE12AD4A0D}" type="sibTrans" cxnId="{9D520CAB-B834-46CD-B081-5B3B29D982B7}">
      <dgm:prSet/>
      <dgm:spPr/>
      <dgm:t>
        <a:bodyPr/>
        <a:lstStyle/>
        <a:p>
          <a:endParaRPr lang="ru-RU"/>
        </a:p>
      </dgm:t>
    </dgm:pt>
    <dgm:pt modelId="{8BBF0A30-BB5A-499F-B9E0-C2A736140505}" type="pres">
      <dgm:prSet presAssocID="{1ECB58EB-6703-49AA-B4CF-479C3696399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C24489-5F53-4486-B4E1-C675716C1A60}" type="pres">
      <dgm:prSet presAssocID="{CA9C3FAD-9382-4066-9E4A-26E0755ED854}" presName="horFlow" presStyleCnt="0"/>
      <dgm:spPr/>
    </dgm:pt>
    <dgm:pt modelId="{59BCC6AB-273D-4076-8602-AAE08010D56C}" type="pres">
      <dgm:prSet presAssocID="{CA9C3FAD-9382-4066-9E4A-26E0755ED854}" presName="bigChev" presStyleLbl="node1" presStyleIdx="0" presStyleCnt="3" custScaleX="81476"/>
      <dgm:spPr/>
      <dgm:t>
        <a:bodyPr/>
        <a:lstStyle/>
        <a:p>
          <a:endParaRPr lang="ru-RU"/>
        </a:p>
      </dgm:t>
    </dgm:pt>
    <dgm:pt modelId="{D489B485-BB68-4363-B330-1845BF802FBD}" type="pres">
      <dgm:prSet presAssocID="{4CF20399-4A90-4206-871A-8ADE2ED153DA}" presName="parTrans" presStyleCnt="0"/>
      <dgm:spPr/>
    </dgm:pt>
    <dgm:pt modelId="{56A42FC8-8464-4472-A29E-D4476334CF2B}" type="pres">
      <dgm:prSet presAssocID="{C8BC8C74-1904-4488-A553-B4C2D622AB8C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C136A-60C1-4147-886F-4B836390A71A}" type="pres">
      <dgm:prSet presAssocID="{90AD8147-D523-4E16-8AD9-BF5FCDFE0C5B}" presName="sibTrans" presStyleCnt="0"/>
      <dgm:spPr/>
    </dgm:pt>
    <dgm:pt modelId="{ECB7AA2B-040B-4BB3-A409-B531D4B373D2}" type="pres">
      <dgm:prSet presAssocID="{71E32DA4-AC8A-4DD6-9C84-12FA1108F83A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E5132-3D9A-461C-BDBC-FC1E5CCE6AD7}" type="pres">
      <dgm:prSet presAssocID="{CA9C3FAD-9382-4066-9E4A-26E0755ED854}" presName="vSp" presStyleCnt="0"/>
      <dgm:spPr/>
    </dgm:pt>
    <dgm:pt modelId="{8272897A-777E-4813-B01C-74D710A1D2A3}" type="pres">
      <dgm:prSet presAssocID="{6EB69D45-9A41-4272-8699-EF145B38BAE5}" presName="horFlow" presStyleCnt="0"/>
      <dgm:spPr/>
    </dgm:pt>
    <dgm:pt modelId="{F4BFA963-5A05-40C3-8C17-377B14936D7F}" type="pres">
      <dgm:prSet presAssocID="{6EB69D45-9A41-4272-8699-EF145B38BAE5}" presName="bigChev" presStyleLbl="node1" presStyleIdx="1" presStyleCnt="3" custScaleX="81476"/>
      <dgm:spPr/>
      <dgm:t>
        <a:bodyPr/>
        <a:lstStyle/>
        <a:p>
          <a:endParaRPr lang="ru-RU"/>
        </a:p>
      </dgm:t>
    </dgm:pt>
    <dgm:pt modelId="{65020BAE-3BC7-44FD-B518-B9EB81A91AC6}" type="pres">
      <dgm:prSet presAssocID="{E135A393-3D9D-4168-9AFA-FD44D10B3A97}" presName="parTrans" presStyleCnt="0"/>
      <dgm:spPr/>
    </dgm:pt>
    <dgm:pt modelId="{979601A0-5D18-40E5-AD32-B7F01E8654C0}" type="pres">
      <dgm:prSet presAssocID="{2A57A197-68AA-4607-9A3C-0256940F7303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D492C-DE6F-4BE1-A4C3-A963D688D507}" type="pres">
      <dgm:prSet presAssocID="{D4919929-301E-48D1-A959-60BF9B5C0C3A}" presName="sibTrans" presStyleCnt="0"/>
      <dgm:spPr/>
    </dgm:pt>
    <dgm:pt modelId="{D17F882F-DDE4-4C03-93FD-F84653AE8A04}" type="pres">
      <dgm:prSet presAssocID="{8115EBAC-D8FB-413E-A370-AB02B84D016A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20B14-5A22-4D7F-A62E-0A3D749DF9C9}" type="pres">
      <dgm:prSet presAssocID="{6EB69D45-9A41-4272-8699-EF145B38BAE5}" presName="vSp" presStyleCnt="0"/>
      <dgm:spPr/>
    </dgm:pt>
    <dgm:pt modelId="{068AA4A9-B077-4587-8F80-77151E6A2CB6}" type="pres">
      <dgm:prSet presAssocID="{DD9997DE-4B1B-4111-8714-A17AD70B7BEA}" presName="horFlow" presStyleCnt="0"/>
      <dgm:spPr/>
    </dgm:pt>
    <dgm:pt modelId="{F43BA59A-175C-4D5B-AD71-4241818FC0F7}" type="pres">
      <dgm:prSet presAssocID="{DD9997DE-4B1B-4111-8714-A17AD70B7BEA}" presName="bigChev" presStyleLbl="node1" presStyleIdx="2" presStyleCnt="3" custScaleX="82545"/>
      <dgm:spPr/>
      <dgm:t>
        <a:bodyPr/>
        <a:lstStyle/>
        <a:p>
          <a:endParaRPr lang="ru-RU"/>
        </a:p>
      </dgm:t>
    </dgm:pt>
    <dgm:pt modelId="{3F8B1DE1-0261-4088-B1DC-FB343578BC48}" type="pres">
      <dgm:prSet presAssocID="{CC37762B-6629-4618-8995-757E96D54B83}" presName="parTrans" presStyleCnt="0"/>
      <dgm:spPr/>
    </dgm:pt>
    <dgm:pt modelId="{717EF0A8-7A53-4BF7-872D-85BA571F0628}" type="pres">
      <dgm:prSet presAssocID="{595DC37A-C686-40CE-BAAC-C1C7999F8534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484F1-3B8B-4A3C-A256-E76ACDAB323C}" type="pres">
      <dgm:prSet presAssocID="{F4B989EE-8DBF-49D7-A423-500690005E0F}" presName="sibTrans" presStyleCnt="0"/>
      <dgm:spPr/>
    </dgm:pt>
    <dgm:pt modelId="{D804D8C1-CA42-4261-8504-2F49C5220B81}" type="pres">
      <dgm:prSet presAssocID="{C9FE2633-2D7C-459C-99B1-14595EE7F15B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A6C2DF-FF17-4BA8-B190-2E4EFF108130}" srcId="{1ECB58EB-6703-49AA-B4CF-479C36963998}" destId="{DD9997DE-4B1B-4111-8714-A17AD70B7BEA}" srcOrd="2" destOrd="0" parTransId="{F1775DA4-BD45-434D-9A57-358E3F51EBFA}" sibTransId="{68BD86A8-D657-4F64-A946-B8E0A034D493}"/>
    <dgm:cxn modelId="{7E3A83F0-2E89-41B5-8A28-6A920986D3C8}" srcId="{CA9C3FAD-9382-4066-9E4A-26E0755ED854}" destId="{C8BC8C74-1904-4488-A553-B4C2D622AB8C}" srcOrd="0" destOrd="0" parTransId="{4CF20399-4A90-4206-871A-8ADE2ED153DA}" sibTransId="{90AD8147-D523-4E16-8AD9-BF5FCDFE0C5B}"/>
    <dgm:cxn modelId="{17885ADB-6EE2-4202-85AB-2D571136543E}" type="presOf" srcId="{8115EBAC-D8FB-413E-A370-AB02B84D016A}" destId="{D17F882F-DDE4-4C03-93FD-F84653AE8A04}" srcOrd="0" destOrd="0" presId="urn:microsoft.com/office/officeart/2005/8/layout/lProcess3"/>
    <dgm:cxn modelId="{6F810899-12D6-4D9A-844A-8B59742D1007}" type="presOf" srcId="{2A57A197-68AA-4607-9A3C-0256940F7303}" destId="{979601A0-5D18-40E5-AD32-B7F01E8654C0}" srcOrd="0" destOrd="0" presId="urn:microsoft.com/office/officeart/2005/8/layout/lProcess3"/>
    <dgm:cxn modelId="{39D35130-0717-44FF-819F-D50251413144}" srcId="{DD9997DE-4B1B-4111-8714-A17AD70B7BEA}" destId="{595DC37A-C686-40CE-BAAC-C1C7999F8534}" srcOrd="0" destOrd="0" parTransId="{CC37762B-6629-4618-8995-757E96D54B83}" sibTransId="{F4B989EE-8DBF-49D7-A423-500690005E0F}"/>
    <dgm:cxn modelId="{7570AC7D-DEBC-4CA9-8A23-F21E88AF222E}" type="presOf" srcId="{595DC37A-C686-40CE-BAAC-C1C7999F8534}" destId="{717EF0A8-7A53-4BF7-872D-85BA571F0628}" srcOrd="0" destOrd="0" presId="urn:microsoft.com/office/officeart/2005/8/layout/lProcess3"/>
    <dgm:cxn modelId="{43EF23A0-E5D7-4B9F-8309-73781DD40DCD}" srcId="{1ECB58EB-6703-49AA-B4CF-479C36963998}" destId="{CA9C3FAD-9382-4066-9E4A-26E0755ED854}" srcOrd="0" destOrd="0" parTransId="{322573C7-F15D-41B1-8381-EC46931A483E}" sibTransId="{CD21FE00-6DDB-43C3-BB2B-6FA9D284F98D}"/>
    <dgm:cxn modelId="{3A08FB6E-C22C-46BD-A274-62E6CF61A55D}" srcId="{6EB69D45-9A41-4272-8699-EF145B38BAE5}" destId="{8115EBAC-D8FB-413E-A370-AB02B84D016A}" srcOrd="1" destOrd="0" parTransId="{8AEF29AF-8D20-4D9D-BD81-58087EBE02B6}" sibTransId="{8C896B7D-35DE-45A6-ADCD-4A322888D822}"/>
    <dgm:cxn modelId="{A40D4354-E92C-4CA6-95A6-BB6CD4E2E11C}" type="presOf" srcId="{1ECB58EB-6703-49AA-B4CF-479C36963998}" destId="{8BBF0A30-BB5A-499F-B9E0-C2A736140505}" srcOrd="0" destOrd="0" presId="urn:microsoft.com/office/officeart/2005/8/layout/lProcess3"/>
    <dgm:cxn modelId="{FA7DB00E-3315-4EBB-B5FA-2C0E4082CF8E}" srcId="{6EB69D45-9A41-4272-8699-EF145B38BAE5}" destId="{2A57A197-68AA-4607-9A3C-0256940F7303}" srcOrd="0" destOrd="0" parTransId="{E135A393-3D9D-4168-9AFA-FD44D10B3A97}" sibTransId="{D4919929-301E-48D1-A959-60BF9B5C0C3A}"/>
    <dgm:cxn modelId="{9D520CAB-B834-46CD-B081-5B3B29D982B7}" srcId="{DD9997DE-4B1B-4111-8714-A17AD70B7BEA}" destId="{C9FE2633-2D7C-459C-99B1-14595EE7F15B}" srcOrd="1" destOrd="0" parTransId="{DDFBC4D9-213D-48CA-8170-A127C8D9131E}" sibTransId="{63803A62-D98C-4837-BBC2-9BDE12AD4A0D}"/>
    <dgm:cxn modelId="{BE8E208A-7F06-4490-B4B9-E5F83AFF3879}" type="presOf" srcId="{71E32DA4-AC8A-4DD6-9C84-12FA1108F83A}" destId="{ECB7AA2B-040B-4BB3-A409-B531D4B373D2}" srcOrd="0" destOrd="0" presId="urn:microsoft.com/office/officeart/2005/8/layout/lProcess3"/>
    <dgm:cxn modelId="{30F65713-A0DA-4D57-9ABA-DDFD22236F24}" srcId="{1ECB58EB-6703-49AA-B4CF-479C36963998}" destId="{6EB69D45-9A41-4272-8699-EF145B38BAE5}" srcOrd="1" destOrd="0" parTransId="{CF90F058-0AED-405D-8DD7-CA8EB3D74B28}" sibTransId="{80D0B0FF-5852-4E32-99D6-EFA0ABC6DC5E}"/>
    <dgm:cxn modelId="{EB55E401-F359-4473-8319-21AAEC213D3E}" type="presOf" srcId="{6EB69D45-9A41-4272-8699-EF145B38BAE5}" destId="{F4BFA963-5A05-40C3-8C17-377B14936D7F}" srcOrd="0" destOrd="0" presId="urn:microsoft.com/office/officeart/2005/8/layout/lProcess3"/>
    <dgm:cxn modelId="{3A9C1C3C-B9C9-4AF3-A0B6-43FD267961A1}" type="presOf" srcId="{CA9C3FAD-9382-4066-9E4A-26E0755ED854}" destId="{59BCC6AB-273D-4076-8602-AAE08010D56C}" srcOrd="0" destOrd="0" presId="urn:microsoft.com/office/officeart/2005/8/layout/lProcess3"/>
    <dgm:cxn modelId="{FC7F7EA0-328E-483D-95DE-79960E3329EE}" type="presOf" srcId="{C8BC8C74-1904-4488-A553-B4C2D622AB8C}" destId="{56A42FC8-8464-4472-A29E-D4476334CF2B}" srcOrd="0" destOrd="0" presId="urn:microsoft.com/office/officeart/2005/8/layout/lProcess3"/>
    <dgm:cxn modelId="{F78C9306-5E47-49FF-A97A-16BCF7007A5F}" type="presOf" srcId="{C9FE2633-2D7C-459C-99B1-14595EE7F15B}" destId="{D804D8C1-CA42-4261-8504-2F49C5220B81}" srcOrd="0" destOrd="0" presId="urn:microsoft.com/office/officeart/2005/8/layout/lProcess3"/>
    <dgm:cxn modelId="{4EF5FCE6-D5E6-4321-991C-A9699CB01CD9}" type="presOf" srcId="{DD9997DE-4B1B-4111-8714-A17AD70B7BEA}" destId="{F43BA59A-175C-4D5B-AD71-4241818FC0F7}" srcOrd="0" destOrd="0" presId="urn:microsoft.com/office/officeart/2005/8/layout/lProcess3"/>
    <dgm:cxn modelId="{14605A4C-FBEB-4F0C-90D3-B5D352267A14}" srcId="{CA9C3FAD-9382-4066-9E4A-26E0755ED854}" destId="{71E32DA4-AC8A-4DD6-9C84-12FA1108F83A}" srcOrd="1" destOrd="0" parTransId="{5995C8A3-4023-45D2-9246-98C78652349E}" sibTransId="{D30EE212-1EF0-49ED-8D59-5D1D569C229F}"/>
    <dgm:cxn modelId="{0516BF63-34F5-43E4-8DE0-4E56952D3206}" type="presParOf" srcId="{8BBF0A30-BB5A-499F-B9E0-C2A736140505}" destId="{2BC24489-5F53-4486-B4E1-C675716C1A60}" srcOrd="0" destOrd="0" presId="urn:microsoft.com/office/officeart/2005/8/layout/lProcess3"/>
    <dgm:cxn modelId="{4BF23C87-7325-4C0D-87BE-058E75056875}" type="presParOf" srcId="{2BC24489-5F53-4486-B4E1-C675716C1A60}" destId="{59BCC6AB-273D-4076-8602-AAE08010D56C}" srcOrd="0" destOrd="0" presId="urn:microsoft.com/office/officeart/2005/8/layout/lProcess3"/>
    <dgm:cxn modelId="{A8004B92-7456-467B-9EB0-105A7176434D}" type="presParOf" srcId="{2BC24489-5F53-4486-B4E1-C675716C1A60}" destId="{D489B485-BB68-4363-B330-1845BF802FBD}" srcOrd="1" destOrd="0" presId="urn:microsoft.com/office/officeart/2005/8/layout/lProcess3"/>
    <dgm:cxn modelId="{49DDC9FE-29CF-4AA9-8F31-45B0B4B04343}" type="presParOf" srcId="{2BC24489-5F53-4486-B4E1-C675716C1A60}" destId="{56A42FC8-8464-4472-A29E-D4476334CF2B}" srcOrd="2" destOrd="0" presId="urn:microsoft.com/office/officeart/2005/8/layout/lProcess3"/>
    <dgm:cxn modelId="{B6EFC8F0-8FB2-4498-9C88-0DED80DD7B0F}" type="presParOf" srcId="{2BC24489-5F53-4486-B4E1-C675716C1A60}" destId="{6C0C136A-60C1-4147-886F-4B836390A71A}" srcOrd="3" destOrd="0" presId="urn:microsoft.com/office/officeart/2005/8/layout/lProcess3"/>
    <dgm:cxn modelId="{F9E9DB2F-C45C-4868-B5D0-214132100D34}" type="presParOf" srcId="{2BC24489-5F53-4486-B4E1-C675716C1A60}" destId="{ECB7AA2B-040B-4BB3-A409-B531D4B373D2}" srcOrd="4" destOrd="0" presId="urn:microsoft.com/office/officeart/2005/8/layout/lProcess3"/>
    <dgm:cxn modelId="{DD3AE7F7-97B1-48B4-BC4F-D3F29612388A}" type="presParOf" srcId="{8BBF0A30-BB5A-499F-B9E0-C2A736140505}" destId="{1C3E5132-3D9A-461C-BDBC-FC1E5CCE6AD7}" srcOrd="1" destOrd="0" presId="urn:microsoft.com/office/officeart/2005/8/layout/lProcess3"/>
    <dgm:cxn modelId="{B449E979-0768-47C6-B3A2-F9EE5F0BCD7B}" type="presParOf" srcId="{8BBF0A30-BB5A-499F-B9E0-C2A736140505}" destId="{8272897A-777E-4813-B01C-74D710A1D2A3}" srcOrd="2" destOrd="0" presId="urn:microsoft.com/office/officeart/2005/8/layout/lProcess3"/>
    <dgm:cxn modelId="{1C051AAD-7979-412F-B2C5-16D8C1FA7B4C}" type="presParOf" srcId="{8272897A-777E-4813-B01C-74D710A1D2A3}" destId="{F4BFA963-5A05-40C3-8C17-377B14936D7F}" srcOrd="0" destOrd="0" presId="urn:microsoft.com/office/officeart/2005/8/layout/lProcess3"/>
    <dgm:cxn modelId="{64C94C8A-B65B-4C81-B6EC-C8B50B4C4988}" type="presParOf" srcId="{8272897A-777E-4813-B01C-74D710A1D2A3}" destId="{65020BAE-3BC7-44FD-B518-B9EB81A91AC6}" srcOrd="1" destOrd="0" presId="urn:microsoft.com/office/officeart/2005/8/layout/lProcess3"/>
    <dgm:cxn modelId="{6DB6CBE8-DD05-46B0-99DE-DFEB64A19D32}" type="presParOf" srcId="{8272897A-777E-4813-B01C-74D710A1D2A3}" destId="{979601A0-5D18-40E5-AD32-B7F01E8654C0}" srcOrd="2" destOrd="0" presId="urn:microsoft.com/office/officeart/2005/8/layout/lProcess3"/>
    <dgm:cxn modelId="{83344AEC-A9C0-4731-837E-E3155143D3DD}" type="presParOf" srcId="{8272897A-777E-4813-B01C-74D710A1D2A3}" destId="{CBCD492C-DE6F-4BE1-A4C3-A963D688D507}" srcOrd="3" destOrd="0" presId="urn:microsoft.com/office/officeart/2005/8/layout/lProcess3"/>
    <dgm:cxn modelId="{6E597ABC-ED45-4E96-90D3-A0C971253741}" type="presParOf" srcId="{8272897A-777E-4813-B01C-74D710A1D2A3}" destId="{D17F882F-DDE4-4C03-93FD-F84653AE8A04}" srcOrd="4" destOrd="0" presId="urn:microsoft.com/office/officeart/2005/8/layout/lProcess3"/>
    <dgm:cxn modelId="{BD748DB0-F52D-4952-96E1-6CB10654ECB7}" type="presParOf" srcId="{8BBF0A30-BB5A-499F-B9E0-C2A736140505}" destId="{57920B14-5A22-4D7F-A62E-0A3D749DF9C9}" srcOrd="3" destOrd="0" presId="urn:microsoft.com/office/officeart/2005/8/layout/lProcess3"/>
    <dgm:cxn modelId="{6107FB5D-8C60-4C24-9DDB-F9D7232D50AC}" type="presParOf" srcId="{8BBF0A30-BB5A-499F-B9E0-C2A736140505}" destId="{068AA4A9-B077-4587-8F80-77151E6A2CB6}" srcOrd="4" destOrd="0" presId="urn:microsoft.com/office/officeart/2005/8/layout/lProcess3"/>
    <dgm:cxn modelId="{1C7C4B49-BCCD-4D43-8AAD-57BA7371C16C}" type="presParOf" srcId="{068AA4A9-B077-4587-8F80-77151E6A2CB6}" destId="{F43BA59A-175C-4D5B-AD71-4241818FC0F7}" srcOrd="0" destOrd="0" presId="urn:microsoft.com/office/officeart/2005/8/layout/lProcess3"/>
    <dgm:cxn modelId="{6FE80CD4-D0DF-43B1-A3F3-2C5F9AB895B6}" type="presParOf" srcId="{068AA4A9-B077-4587-8F80-77151E6A2CB6}" destId="{3F8B1DE1-0261-4088-B1DC-FB343578BC48}" srcOrd="1" destOrd="0" presId="urn:microsoft.com/office/officeart/2005/8/layout/lProcess3"/>
    <dgm:cxn modelId="{79F92160-ECAC-476F-B970-13A23F0BD0AC}" type="presParOf" srcId="{068AA4A9-B077-4587-8F80-77151E6A2CB6}" destId="{717EF0A8-7A53-4BF7-872D-85BA571F0628}" srcOrd="2" destOrd="0" presId="urn:microsoft.com/office/officeart/2005/8/layout/lProcess3"/>
    <dgm:cxn modelId="{CE556F7F-6609-4F44-B8DA-15361E02DC1D}" type="presParOf" srcId="{068AA4A9-B077-4587-8F80-77151E6A2CB6}" destId="{F93484F1-3B8B-4A3C-A256-E76ACDAB323C}" srcOrd="3" destOrd="0" presId="urn:microsoft.com/office/officeart/2005/8/layout/lProcess3"/>
    <dgm:cxn modelId="{1081F967-49E1-4CFF-B774-636B697C6753}" type="presParOf" srcId="{068AA4A9-B077-4587-8F80-77151E6A2CB6}" destId="{D804D8C1-CA42-4261-8504-2F49C5220B81}" srcOrd="4" destOrd="0" presId="urn:microsoft.com/office/officeart/2005/8/layout/lProcess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2E6843-707E-45FB-ABCA-ED9D8674BBF1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F7197A6-A222-47F9-93F0-D9576CB5A095}">
      <dgm:prSet phldrT="[Текст]"/>
      <dgm:spPr/>
      <dgm:t>
        <a:bodyPr/>
        <a:lstStyle/>
        <a:p>
          <a:r>
            <a:rPr lang="ru-RU" dirty="0" smtClean="0"/>
            <a:t>Повышение эффективности муниципальной власти и формирование новых компетенций</a:t>
          </a:r>
          <a:endParaRPr lang="ru-RU" dirty="0"/>
        </a:p>
      </dgm:t>
    </dgm:pt>
    <dgm:pt modelId="{D4C40CDA-5168-47F8-A949-2CAFC89C3193}" type="parTrans" cxnId="{56D5849D-CF15-4BC1-9882-2687C46CD175}">
      <dgm:prSet/>
      <dgm:spPr/>
      <dgm:t>
        <a:bodyPr/>
        <a:lstStyle/>
        <a:p>
          <a:endParaRPr lang="ru-RU"/>
        </a:p>
      </dgm:t>
    </dgm:pt>
    <dgm:pt modelId="{BF215C63-AFA3-4783-9210-A151D032E10B}" type="sibTrans" cxnId="{56D5849D-CF15-4BC1-9882-2687C46CD175}">
      <dgm:prSet/>
      <dgm:spPr/>
      <dgm:t>
        <a:bodyPr/>
        <a:lstStyle/>
        <a:p>
          <a:endParaRPr lang="ru-RU"/>
        </a:p>
      </dgm:t>
    </dgm:pt>
    <dgm:pt modelId="{4ADD3EFE-DCA6-403B-AD59-14DECB4628F8}">
      <dgm:prSet phldrT="[Текст]"/>
      <dgm:spPr/>
      <dgm:t>
        <a:bodyPr/>
        <a:lstStyle/>
        <a:p>
          <a:r>
            <a:rPr lang="ru-RU" dirty="0" smtClean="0"/>
            <a:t>Вовлечение населения в проекты ОМСУ и ГК по развитию территории</a:t>
          </a:r>
          <a:endParaRPr lang="ru-RU" dirty="0"/>
        </a:p>
      </dgm:t>
    </dgm:pt>
    <dgm:pt modelId="{00FCC789-68E7-45D0-B9D4-BE4AE07C17BE}" type="parTrans" cxnId="{FDD0DA6A-2A8B-4DBF-9671-38BF211909FB}">
      <dgm:prSet/>
      <dgm:spPr/>
      <dgm:t>
        <a:bodyPr/>
        <a:lstStyle/>
        <a:p>
          <a:endParaRPr lang="ru-RU"/>
        </a:p>
      </dgm:t>
    </dgm:pt>
    <dgm:pt modelId="{5336F6BC-414B-4028-BE97-783937A84A42}" type="sibTrans" cxnId="{FDD0DA6A-2A8B-4DBF-9671-38BF211909FB}">
      <dgm:prSet/>
      <dgm:spPr/>
      <dgm:t>
        <a:bodyPr/>
        <a:lstStyle/>
        <a:p>
          <a:endParaRPr lang="ru-RU"/>
        </a:p>
      </dgm:t>
    </dgm:pt>
    <dgm:pt modelId="{3DE15445-E215-4B88-9D77-6FA8EECA0D60}">
      <dgm:prSet phldrT="[Текст]"/>
      <dgm:spPr/>
      <dgm:t>
        <a:bodyPr/>
        <a:lstStyle/>
        <a:p>
          <a:r>
            <a:rPr lang="ru-RU" dirty="0" smtClean="0"/>
            <a:t>Формирование (удержание) позитивного социального настроения у населения</a:t>
          </a:r>
          <a:endParaRPr lang="ru-RU" dirty="0"/>
        </a:p>
      </dgm:t>
    </dgm:pt>
    <dgm:pt modelId="{EC8BA856-F87D-4D73-A5B8-76F116086633}" type="parTrans" cxnId="{46C11689-17C0-48BB-9CF5-332FFBCFA214}">
      <dgm:prSet/>
      <dgm:spPr/>
      <dgm:t>
        <a:bodyPr/>
        <a:lstStyle/>
        <a:p>
          <a:endParaRPr lang="ru-RU"/>
        </a:p>
      </dgm:t>
    </dgm:pt>
    <dgm:pt modelId="{58F6DE62-EF08-49CA-9FC0-0368D1B8229E}" type="sibTrans" cxnId="{46C11689-17C0-48BB-9CF5-332FFBCFA214}">
      <dgm:prSet/>
      <dgm:spPr/>
      <dgm:t>
        <a:bodyPr/>
        <a:lstStyle/>
        <a:p>
          <a:endParaRPr lang="ru-RU"/>
        </a:p>
      </dgm:t>
    </dgm:pt>
    <dgm:pt modelId="{6F0DF714-34FA-4F56-8883-D8BF07DE2EC7}">
      <dgm:prSet phldrT="[Текст]"/>
      <dgm:spPr/>
      <dgm:t>
        <a:bodyPr/>
        <a:lstStyle/>
        <a:p>
          <a:r>
            <a:rPr lang="ru-RU" dirty="0" smtClean="0"/>
            <a:t>Проекты 2018</a:t>
          </a:r>
          <a:endParaRPr lang="ru-RU" dirty="0"/>
        </a:p>
      </dgm:t>
    </dgm:pt>
    <dgm:pt modelId="{B0B7AA34-010E-46BB-93A3-5800C347B2C9}" type="parTrans" cxnId="{A4DCC161-B496-4196-A73D-7220E530CC54}">
      <dgm:prSet/>
      <dgm:spPr/>
      <dgm:t>
        <a:bodyPr/>
        <a:lstStyle/>
        <a:p>
          <a:endParaRPr lang="ru-RU"/>
        </a:p>
      </dgm:t>
    </dgm:pt>
    <dgm:pt modelId="{2D18D3B0-B4A5-414B-8FEB-ABE0256A53C3}" type="sibTrans" cxnId="{A4DCC161-B496-4196-A73D-7220E530CC54}">
      <dgm:prSet/>
      <dgm:spPr/>
      <dgm:t>
        <a:bodyPr/>
        <a:lstStyle/>
        <a:p>
          <a:endParaRPr lang="ru-RU"/>
        </a:p>
      </dgm:t>
    </dgm:pt>
    <dgm:pt modelId="{1FBCEF0E-3D91-431A-9DA5-7483E7C85F6F}" type="pres">
      <dgm:prSet presAssocID="{F42E6843-707E-45FB-ABCA-ED9D8674BB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C7CE56-28C8-4FB4-AAA5-A7C0C2E2AEF0}" type="pres">
      <dgm:prSet presAssocID="{7F7197A6-A222-47F9-93F0-D9576CB5A0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57BE9-78E3-4B05-855B-F101A6F526C2}" type="pres">
      <dgm:prSet presAssocID="{BF215C63-AFA3-4783-9210-A151D032E10B}" presName="spacer" presStyleCnt="0"/>
      <dgm:spPr/>
    </dgm:pt>
    <dgm:pt modelId="{21E06558-8E35-49BC-9AE7-403775A3268E}" type="pres">
      <dgm:prSet presAssocID="{4ADD3EFE-DCA6-403B-AD59-14DECB4628F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96C41-30A8-4CA7-A729-91B7E1F99ED4}" type="pres">
      <dgm:prSet presAssocID="{5336F6BC-414B-4028-BE97-783937A84A42}" presName="spacer" presStyleCnt="0"/>
      <dgm:spPr/>
    </dgm:pt>
    <dgm:pt modelId="{4B95F6D7-B00C-4ACE-A450-A00BEFF89286}" type="pres">
      <dgm:prSet presAssocID="{3DE15445-E215-4B88-9D77-6FA8EECA0D6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A2336-1C54-4437-AAB4-037B11D06890}" type="pres">
      <dgm:prSet presAssocID="{58F6DE62-EF08-49CA-9FC0-0368D1B8229E}" presName="spacer" presStyleCnt="0"/>
      <dgm:spPr/>
    </dgm:pt>
    <dgm:pt modelId="{8B27A062-113E-4276-866A-F0E918814398}" type="pres">
      <dgm:prSet presAssocID="{6F0DF714-34FA-4F56-8883-D8BF07DE2EC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148EC7-D042-4A75-9D1E-53FBD2134D6A}" type="presOf" srcId="{7F7197A6-A222-47F9-93F0-D9576CB5A095}" destId="{F3C7CE56-28C8-4FB4-AAA5-A7C0C2E2AEF0}" srcOrd="0" destOrd="0" presId="urn:microsoft.com/office/officeart/2005/8/layout/vList2"/>
    <dgm:cxn modelId="{46C11689-17C0-48BB-9CF5-332FFBCFA214}" srcId="{F42E6843-707E-45FB-ABCA-ED9D8674BBF1}" destId="{3DE15445-E215-4B88-9D77-6FA8EECA0D60}" srcOrd="2" destOrd="0" parTransId="{EC8BA856-F87D-4D73-A5B8-76F116086633}" sibTransId="{58F6DE62-EF08-49CA-9FC0-0368D1B8229E}"/>
    <dgm:cxn modelId="{56D5849D-CF15-4BC1-9882-2687C46CD175}" srcId="{F42E6843-707E-45FB-ABCA-ED9D8674BBF1}" destId="{7F7197A6-A222-47F9-93F0-D9576CB5A095}" srcOrd="0" destOrd="0" parTransId="{D4C40CDA-5168-47F8-A949-2CAFC89C3193}" sibTransId="{BF215C63-AFA3-4783-9210-A151D032E10B}"/>
    <dgm:cxn modelId="{EFE40522-CE77-45AE-902B-FD9DB4D422E1}" type="presOf" srcId="{3DE15445-E215-4B88-9D77-6FA8EECA0D60}" destId="{4B95F6D7-B00C-4ACE-A450-A00BEFF89286}" srcOrd="0" destOrd="0" presId="urn:microsoft.com/office/officeart/2005/8/layout/vList2"/>
    <dgm:cxn modelId="{AF144B31-9980-45AC-A0B7-BD0C30AE9B00}" type="presOf" srcId="{F42E6843-707E-45FB-ABCA-ED9D8674BBF1}" destId="{1FBCEF0E-3D91-431A-9DA5-7483E7C85F6F}" srcOrd="0" destOrd="0" presId="urn:microsoft.com/office/officeart/2005/8/layout/vList2"/>
    <dgm:cxn modelId="{B022B1A4-B7ED-4D45-8BA7-C14E8FA883BE}" type="presOf" srcId="{6F0DF714-34FA-4F56-8883-D8BF07DE2EC7}" destId="{8B27A062-113E-4276-866A-F0E918814398}" srcOrd="0" destOrd="0" presId="urn:microsoft.com/office/officeart/2005/8/layout/vList2"/>
    <dgm:cxn modelId="{A4DCC161-B496-4196-A73D-7220E530CC54}" srcId="{F42E6843-707E-45FB-ABCA-ED9D8674BBF1}" destId="{6F0DF714-34FA-4F56-8883-D8BF07DE2EC7}" srcOrd="3" destOrd="0" parTransId="{B0B7AA34-010E-46BB-93A3-5800C347B2C9}" sibTransId="{2D18D3B0-B4A5-414B-8FEB-ABE0256A53C3}"/>
    <dgm:cxn modelId="{FDD0DA6A-2A8B-4DBF-9671-38BF211909FB}" srcId="{F42E6843-707E-45FB-ABCA-ED9D8674BBF1}" destId="{4ADD3EFE-DCA6-403B-AD59-14DECB4628F8}" srcOrd="1" destOrd="0" parTransId="{00FCC789-68E7-45D0-B9D4-BE4AE07C17BE}" sibTransId="{5336F6BC-414B-4028-BE97-783937A84A42}"/>
    <dgm:cxn modelId="{BF0FBB10-8E51-4319-A858-E8A62972508E}" type="presOf" srcId="{4ADD3EFE-DCA6-403B-AD59-14DECB4628F8}" destId="{21E06558-8E35-49BC-9AE7-403775A3268E}" srcOrd="0" destOrd="0" presId="urn:microsoft.com/office/officeart/2005/8/layout/vList2"/>
    <dgm:cxn modelId="{7310BF2B-8A22-44BB-AE15-6929C14637B8}" type="presParOf" srcId="{1FBCEF0E-3D91-431A-9DA5-7483E7C85F6F}" destId="{F3C7CE56-28C8-4FB4-AAA5-A7C0C2E2AEF0}" srcOrd="0" destOrd="0" presId="urn:microsoft.com/office/officeart/2005/8/layout/vList2"/>
    <dgm:cxn modelId="{B198B7B0-955F-4573-8B29-75637E93F9B9}" type="presParOf" srcId="{1FBCEF0E-3D91-431A-9DA5-7483E7C85F6F}" destId="{7B057BE9-78E3-4B05-855B-F101A6F526C2}" srcOrd="1" destOrd="0" presId="urn:microsoft.com/office/officeart/2005/8/layout/vList2"/>
    <dgm:cxn modelId="{6CD021F8-020B-4FE2-B463-495F07261DEC}" type="presParOf" srcId="{1FBCEF0E-3D91-431A-9DA5-7483E7C85F6F}" destId="{21E06558-8E35-49BC-9AE7-403775A3268E}" srcOrd="2" destOrd="0" presId="urn:microsoft.com/office/officeart/2005/8/layout/vList2"/>
    <dgm:cxn modelId="{03620A33-C4FF-4820-AA4D-608AEE505DD1}" type="presParOf" srcId="{1FBCEF0E-3D91-431A-9DA5-7483E7C85F6F}" destId="{2FE96C41-30A8-4CA7-A729-91B7E1F99ED4}" srcOrd="3" destOrd="0" presId="urn:microsoft.com/office/officeart/2005/8/layout/vList2"/>
    <dgm:cxn modelId="{1011ACCC-04B7-4B97-ABEA-4FA9B9107116}" type="presParOf" srcId="{1FBCEF0E-3D91-431A-9DA5-7483E7C85F6F}" destId="{4B95F6D7-B00C-4ACE-A450-A00BEFF89286}" srcOrd="4" destOrd="0" presId="urn:microsoft.com/office/officeart/2005/8/layout/vList2"/>
    <dgm:cxn modelId="{8FC04ECC-5D88-42DE-9749-7949BF801C05}" type="presParOf" srcId="{1FBCEF0E-3D91-431A-9DA5-7483E7C85F6F}" destId="{E9EA2336-1C54-4437-AAB4-037B11D06890}" srcOrd="5" destOrd="0" presId="urn:microsoft.com/office/officeart/2005/8/layout/vList2"/>
    <dgm:cxn modelId="{60A9BCD5-4B0C-41E6-88B1-4DBFC6A2A7AA}" type="presParOf" srcId="{1FBCEF0E-3D91-431A-9DA5-7483E7C85F6F}" destId="{8B27A062-113E-4276-866A-F0E91881439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C048B9-3606-499F-8CAA-F5E4BFF65E90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64A32A4-363B-4CEA-8259-FC5D1D70EF51}">
      <dgm:prSet phldrT="[Текст]"/>
      <dgm:spPr/>
      <dgm:t>
        <a:bodyPr/>
        <a:lstStyle/>
        <a:p>
          <a:endParaRPr lang="ru-RU" b="1" dirty="0"/>
        </a:p>
      </dgm:t>
    </dgm:pt>
    <dgm:pt modelId="{0803A0B5-252A-4E6B-8BAC-6E6D8925BE6A}" type="parTrans" cxnId="{86C5DD76-EB6B-415D-BCB4-9FD1B0740815}">
      <dgm:prSet/>
      <dgm:spPr/>
      <dgm:t>
        <a:bodyPr/>
        <a:lstStyle/>
        <a:p>
          <a:endParaRPr lang="ru-RU" b="1"/>
        </a:p>
      </dgm:t>
    </dgm:pt>
    <dgm:pt modelId="{F7F3A717-8D45-4BC4-B666-A1D11516178B}" type="sibTrans" cxnId="{86C5DD76-EB6B-415D-BCB4-9FD1B0740815}">
      <dgm:prSet/>
      <dgm:spPr/>
      <dgm:t>
        <a:bodyPr/>
        <a:lstStyle/>
        <a:p>
          <a:endParaRPr lang="ru-RU" b="1"/>
        </a:p>
      </dgm:t>
    </dgm:pt>
    <dgm:pt modelId="{2817066E-33FE-448F-BC61-8352868D3BDB}">
      <dgm:prSet phldrT="[Текст]"/>
      <dgm:spPr/>
      <dgm:t>
        <a:bodyPr/>
        <a:lstStyle/>
        <a:p>
          <a:r>
            <a:rPr lang="ru-RU" b="1" dirty="0" smtClean="0"/>
            <a:t>Впервые! Конкурс документальных спектаклей при поддержке Министерства      культуры Российской Федерации</a:t>
          </a:r>
          <a:endParaRPr lang="ru-RU" b="1" dirty="0"/>
        </a:p>
      </dgm:t>
    </dgm:pt>
    <dgm:pt modelId="{547037E1-9B1B-4664-B516-1895E468668B}" type="parTrans" cxnId="{3C24857F-62BF-435F-9EE8-BFC3B7B803C2}">
      <dgm:prSet/>
      <dgm:spPr/>
      <dgm:t>
        <a:bodyPr/>
        <a:lstStyle/>
        <a:p>
          <a:endParaRPr lang="ru-RU" b="1"/>
        </a:p>
      </dgm:t>
    </dgm:pt>
    <dgm:pt modelId="{AC0A8EBE-8CBB-4EAD-999B-3144B278AFF4}" type="sibTrans" cxnId="{3C24857F-62BF-435F-9EE8-BFC3B7B803C2}">
      <dgm:prSet/>
      <dgm:spPr/>
      <dgm:t>
        <a:bodyPr/>
        <a:lstStyle/>
        <a:p>
          <a:endParaRPr lang="ru-RU" b="1"/>
        </a:p>
      </dgm:t>
    </dgm:pt>
    <dgm:pt modelId="{CA10A483-0DD5-4A0E-9984-28C10958ABC8}">
      <dgm:prSet phldrT="[Текст]"/>
      <dgm:spPr/>
      <dgm:t>
        <a:bodyPr/>
        <a:lstStyle/>
        <a:p>
          <a:endParaRPr lang="ru-RU" b="1" dirty="0"/>
        </a:p>
      </dgm:t>
    </dgm:pt>
    <dgm:pt modelId="{F7F98E3D-5EA8-42EE-82F6-B802F0795E04}" type="parTrans" cxnId="{232D9C4F-7C0A-4DF8-A897-2DFEE92FF4F4}">
      <dgm:prSet/>
      <dgm:spPr/>
      <dgm:t>
        <a:bodyPr/>
        <a:lstStyle/>
        <a:p>
          <a:endParaRPr lang="ru-RU" b="1"/>
        </a:p>
      </dgm:t>
    </dgm:pt>
    <dgm:pt modelId="{1206CC33-260C-42F4-9B8B-5448688D5AA1}" type="sibTrans" cxnId="{232D9C4F-7C0A-4DF8-A897-2DFEE92FF4F4}">
      <dgm:prSet/>
      <dgm:spPr/>
      <dgm:t>
        <a:bodyPr/>
        <a:lstStyle/>
        <a:p>
          <a:endParaRPr lang="ru-RU" b="1"/>
        </a:p>
      </dgm:t>
    </dgm:pt>
    <dgm:pt modelId="{2FF5B732-F473-43D3-9058-6C28BF35B8D9}">
      <dgm:prSet phldrT="[Текст]"/>
      <dgm:spPr/>
      <dgm:t>
        <a:bodyPr/>
        <a:lstStyle/>
        <a:p>
          <a:endParaRPr lang="ru-RU" b="1" dirty="0"/>
        </a:p>
      </dgm:t>
    </dgm:pt>
    <dgm:pt modelId="{8E667E25-B996-4768-B1F4-CC7E0FD562A8}" type="parTrans" cxnId="{5DE5F096-5F4F-4302-9D0C-EDA72AEAB368}">
      <dgm:prSet/>
      <dgm:spPr/>
      <dgm:t>
        <a:bodyPr/>
        <a:lstStyle/>
        <a:p>
          <a:endParaRPr lang="ru-RU" b="1"/>
        </a:p>
      </dgm:t>
    </dgm:pt>
    <dgm:pt modelId="{010AB358-E43E-42A1-BE0C-AC9F48BD719E}" type="sibTrans" cxnId="{5DE5F096-5F4F-4302-9D0C-EDA72AEAB368}">
      <dgm:prSet/>
      <dgm:spPr/>
      <dgm:t>
        <a:bodyPr/>
        <a:lstStyle/>
        <a:p>
          <a:endParaRPr lang="ru-RU" b="1"/>
        </a:p>
      </dgm:t>
    </dgm:pt>
    <dgm:pt modelId="{763E0211-AD05-42DC-A88F-26A7EF67F9AC}">
      <dgm:prSet/>
      <dgm:spPr/>
      <dgm:t>
        <a:bodyPr/>
        <a:lstStyle/>
        <a:p>
          <a:r>
            <a:rPr lang="ru-RU" b="1" dirty="0" smtClean="0"/>
            <a:t>Конкурс видео историй про реликвии прошлого (грамоты, награды, фотографии)</a:t>
          </a:r>
          <a:endParaRPr lang="ru-RU" b="1" dirty="0"/>
        </a:p>
      </dgm:t>
    </dgm:pt>
    <dgm:pt modelId="{BC967DE3-3E38-4681-AABC-18A2B56F1475}" type="parTrans" cxnId="{D0511C72-358D-40DF-9230-5FC4A49D206F}">
      <dgm:prSet/>
      <dgm:spPr/>
      <dgm:t>
        <a:bodyPr/>
        <a:lstStyle/>
        <a:p>
          <a:endParaRPr lang="ru-RU" b="1"/>
        </a:p>
      </dgm:t>
    </dgm:pt>
    <dgm:pt modelId="{B736638A-5974-4DB2-97BD-A3EF833B7429}" type="sibTrans" cxnId="{D0511C72-358D-40DF-9230-5FC4A49D206F}">
      <dgm:prSet/>
      <dgm:spPr/>
      <dgm:t>
        <a:bodyPr/>
        <a:lstStyle/>
        <a:p>
          <a:endParaRPr lang="ru-RU" b="1"/>
        </a:p>
      </dgm:t>
    </dgm:pt>
    <dgm:pt modelId="{7C730963-6FEB-4EB8-B53F-0805977A5888}">
      <dgm:prSet/>
      <dgm:spPr/>
      <dgm:t>
        <a:bodyPr/>
        <a:lstStyle/>
        <a:p>
          <a:r>
            <a:rPr lang="ru-RU" b="1" dirty="0" smtClean="0"/>
            <a:t>Конкурс видео</a:t>
          </a:r>
          <a:r>
            <a:rPr lang="en-US" b="1" dirty="0" smtClean="0"/>
            <a:t> </a:t>
          </a:r>
          <a:r>
            <a:rPr lang="ru-RU" b="1" dirty="0" smtClean="0"/>
            <a:t>интервью с Созидателем</a:t>
          </a:r>
          <a:endParaRPr lang="ru-RU" b="1" dirty="0"/>
        </a:p>
      </dgm:t>
    </dgm:pt>
    <dgm:pt modelId="{893908C9-BE87-4D31-9FB5-731EEFDA26AD}" type="parTrans" cxnId="{2DC872B1-BA61-41F5-9021-B6F0B3494595}">
      <dgm:prSet/>
      <dgm:spPr/>
      <dgm:t>
        <a:bodyPr/>
        <a:lstStyle/>
        <a:p>
          <a:endParaRPr lang="ru-RU" b="1"/>
        </a:p>
      </dgm:t>
    </dgm:pt>
    <dgm:pt modelId="{7D361B11-9C6E-45BE-8A21-90828155D95E}" type="sibTrans" cxnId="{2DC872B1-BA61-41F5-9021-B6F0B3494595}">
      <dgm:prSet/>
      <dgm:spPr/>
      <dgm:t>
        <a:bodyPr/>
        <a:lstStyle/>
        <a:p>
          <a:endParaRPr lang="ru-RU" b="1"/>
        </a:p>
      </dgm:t>
    </dgm:pt>
    <dgm:pt modelId="{2012C244-D6E6-4D4C-939C-BBC2C6FDC6D3}" type="pres">
      <dgm:prSet presAssocID="{ECC048B9-3606-499F-8CAA-F5E4BFF65E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EFE9D5-BFFF-4D62-B618-849220012B21}" type="pres">
      <dgm:prSet presAssocID="{664A32A4-363B-4CEA-8259-FC5D1D70EF51}" presName="composite" presStyleCnt="0"/>
      <dgm:spPr/>
    </dgm:pt>
    <dgm:pt modelId="{7005DC72-4025-4570-AEBE-7F4EAB91113A}" type="pres">
      <dgm:prSet presAssocID="{664A32A4-363B-4CEA-8259-FC5D1D70EF51}" presName="parentText" presStyleLbl="alignNode1" presStyleIdx="0" presStyleCnt="3" custAng="10800000" custScaleX="57575" custLinFactNeighborX="36843" custLinFactNeighborY="-111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0A9471-0269-44A3-A5FE-03DB30D59BCC}" type="pres">
      <dgm:prSet presAssocID="{664A32A4-363B-4CEA-8259-FC5D1D70EF51}" presName="descendantText" presStyleLbl="alignAcc1" presStyleIdx="0" presStyleCnt="3" custScaleY="124572" custLinFactNeighborX="-702" custLinFactNeighborY="2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385F4-FFC9-4C04-8A15-E33923360AB5}" type="pres">
      <dgm:prSet presAssocID="{F7F3A717-8D45-4BC4-B666-A1D11516178B}" presName="sp" presStyleCnt="0"/>
      <dgm:spPr/>
    </dgm:pt>
    <dgm:pt modelId="{A61179EE-1902-4C0A-A5A4-14A504C25A79}" type="pres">
      <dgm:prSet presAssocID="{CA10A483-0DD5-4A0E-9984-28C10958ABC8}" presName="composite" presStyleCnt="0"/>
      <dgm:spPr/>
    </dgm:pt>
    <dgm:pt modelId="{75F74EC3-030A-4425-9A1A-310E0A2B4BA0}" type="pres">
      <dgm:prSet presAssocID="{CA10A483-0DD5-4A0E-9984-28C10958ABC8}" presName="parentText" presStyleLbl="alignNode1" presStyleIdx="1" presStyleCnt="3" custAng="10800000" custScaleX="57575" custLinFactNeighborX="36843" custLinFactNeighborY="-52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D8284-72AC-4472-9A9F-040A2072EED1}" type="pres">
      <dgm:prSet presAssocID="{CA10A483-0DD5-4A0E-9984-28C10958ABC8}" presName="descendantText" presStyleLbl="alignAcc1" presStyleIdx="1" presStyleCnt="3" custScaleY="128047" custLinFactNeighborX="-702" custLinFactNeighborY="376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9D2E6-3E34-4274-A411-8B64BAA73CA3}" type="pres">
      <dgm:prSet presAssocID="{1206CC33-260C-42F4-9B8B-5448688D5AA1}" presName="sp" presStyleCnt="0"/>
      <dgm:spPr/>
    </dgm:pt>
    <dgm:pt modelId="{EB2A392D-BE53-4234-BB7C-9C63A1E322E4}" type="pres">
      <dgm:prSet presAssocID="{2FF5B732-F473-43D3-9058-6C28BF35B8D9}" presName="composite" presStyleCnt="0"/>
      <dgm:spPr/>
    </dgm:pt>
    <dgm:pt modelId="{17786843-0197-4600-B9FB-2BD10040303D}" type="pres">
      <dgm:prSet presAssocID="{2FF5B732-F473-43D3-9058-6C28BF35B8D9}" presName="parentText" presStyleLbl="alignNode1" presStyleIdx="2" presStyleCnt="3" custAng="10800000" custScaleX="57575" custLinFactNeighborX="36843" custLinFactNeighborY="-21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16E2D-1098-44BA-951C-79CF317E5F10}" type="pres">
      <dgm:prSet presAssocID="{2FF5B732-F473-43D3-9058-6C28BF35B8D9}" presName="descendantText" presStyleLbl="alignAcc1" presStyleIdx="2" presStyleCnt="3" custScaleY="127867" custLinFactNeighborX="-702" custLinFactNeighborY="41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18FA3E-018F-4E94-9FB3-69E1C21B364F}" type="presOf" srcId="{2817066E-33FE-448F-BC61-8352868D3BDB}" destId="{F70A9471-0269-44A3-A5FE-03DB30D59BCC}" srcOrd="0" destOrd="0" presId="urn:microsoft.com/office/officeart/2005/8/layout/chevron2"/>
    <dgm:cxn modelId="{2BA09584-4511-47CE-9FD7-89C666602F87}" type="presOf" srcId="{2FF5B732-F473-43D3-9058-6C28BF35B8D9}" destId="{17786843-0197-4600-B9FB-2BD10040303D}" srcOrd="0" destOrd="0" presId="urn:microsoft.com/office/officeart/2005/8/layout/chevron2"/>
    <dgm:cxn modelId="{2DC872B1-BA61-41F5-9021-B6F0B3494595}" srcId="{CA10A483-0DD5-4A0E-9984-28C10958ABC8}" destId="{7C730963-6FEB-4EB8-B53F-0805977A5888}" srcOrd="0" destOrd="0" parTransId="{893908C9-BE87-4D31-9FB5-731EEFDA26AD}" sibTransId="{7D361B11-9C6E-45BE-8A21-90828155D95E}"/>
    <dgm:cxn modelId="{D0511C72-358D-40DF-9230-5FC4A49D206F}" srcId="{2FF5B732-F473-43D3-9058-6C28BF35B8D9}" destId="{763E0211-AD05-42DC-A88F-26A7EF67F9AC}" srcOrd="0" destOrd="0" parTransId="{BC967DE3-3E38-4681-AABC-18A2B56F1475}" sibTransId="{B736638A-5974-4DB2-97BD-A3EF833B7429}"/>
    <dgm:cxn modelId="{8AD38EA8-4CA0-4590-AB87-E6006D9E011B}" type="presOf" srcId="{7C730963-6FEB-4EB8-B53F-0805977A5888}" destId="{3F3D8284-72AC-4472-9A9F-040A2072EED1}" srcOrd="0" destOrd="0" presId="urn:microsoft.com/office/officeart/2005/8/layout/chevron2"/>
    <dgm:cxn modelId="{232D9C4F-7C0A-4DF8-A897-2DFEE92FF4F4}" srcId="{ECC048B9-3606-499F-8CAA-F5E4BFF65E90}" destId="{CA10A483-0DD5-4A0E-9984-28C10958ABC8}" srcOrd="1" destOrd="0" parTransId="{F7F98E3D-5EA8-42EE-82F6-B802F0795E04}" sibTransId="{1206CC33-260C-42F4-9B8B-5448688D5AA1}"/>
    <dgm:cxn modelId="{5DE5F096-5F4F-4302-9D0C-EDA72AEAB368}" srcId="{ECC048B9-3606-499F-8CAA-F5E4BFF65E90}" destId="{2FF5B732-F473-43D3-9058-6C28BF35B8D9}" srcOrd="2" destOrd="0" parTransId="{8E667E25-B996-4768-B1F4-CC7E0FD562A8}" sibTransId="{010AB358-E43E-42A1-BE0C-AC9F48BD719E}"/>
    <dgm:cxn modelId="{68B98F05-486C-4807-9E9A-F360F4967C0D}" type="presOf" srcId="{664A32A4-363B-4CEA-8259-FC5D1D70EF51}" destId="{7005DC72-4025-4570-AEBE-7F4EAB91113A}" srcOrd="0" destOrd="0" presId="urn:microsoft.com/office/officeart/2005/8/layout/chevron2"/>
    <dgm:cxn modelId="{0710DA92-880F-40F5-B6F7-7FC558BE8CD3}" type="presOf" srcId="{ECC048B9-3606-499F-8CAA-F5E4BFF65E90}" destId="{2012C244-D6E6-4D4C-939C-BBC2C6FDC6D3}" srcOrd="0" destOrd="0" presId="urn:microsoft.com/office/officeart/2005/8/layout/chevron2"/>
    <dgm:cxn modelId="{FDEFACEC-1FE0-4CB2-B66F-F6A79DCF1501}" type="presOf" srcId="{CA10A483-0DD5-4A0E-9984-28C10958ABC8}" destId="{75F74EC3-030A-4425-9A1A-310E0A2B4BA0}" srcOrd="0" destOrd="0" presId="urn:microsoft.com/office/officeart/2005/8/layout/chevron2"/>
    <dgm:cxn modelId="{A38BC793-14DC-4641-990D-20CE59C1999D}" type="presOf" srcId="{763E0211-AD05-42DC-A88F-26A7EF67F9AC}" destId="{77B16E2D-1098-44BA-951C-79CF317E5F10}" srcOrd="0" destOrd="0" presId="urn:microsoft.com/office/officeart/2005/8/layout/chevron2"/>
    <dgm:cxn modelId="{86C5DD76-EB6B-415D-BCB4-9FD1B0740815}" srcId="{ECC048B9-3606-499F-8CAA-F5E4BFF65E90}" destId="{664A32A4-363B-4CEA-8259-FC5D1D70EF51}" srcOrd="0" destOrd="0" parTransId="{0803A0B5-252A-4E6B-8BAC-6E6D8925BE6A}" sibTransId="{F7F3A717-8D45-4BC4-B666-A1D11516178B}"/>
    <dgm:cxn modelId="{3C24857F-62BF-435F-9EE8-BFC3B7B803C2}" srcId="{664A32A4-363B-4CEA-8259-FC5D1D70EF51}" destId="{2817066E-33FE-448F-BC61-8352868D3BDB}" srcOrd="0" destOrd="0" parTransId="{547037E1-9B1B-4664-B516-1895E468668B}" sibTransId="{AC0A8EBE-8CBB-4EAD-999B-3144B278AFF4}"/>
    <dgm:cxn modelId="{707D6EC7-8640-42E3-AA12-96FE3781782A}" type="presParOf" srcId="{2012C244-D6E6-4D4C-939C-BBC2C6FDC6D3}" destId="{E9EFE9D5-BFFF-4D62-B618-849220012B21}" srcOrd="0" destOrd="0" presId="urn:microsoft.com/office/officeart/2005/8/layout/chevron2"/>
    <dgm:cxn modelId="{4EA575E2-511F-4CDA-9CE0-F55DD63CD382}" type="presParOf" srcId="{E9EFE9D5-BFFF-4D62-B618-849220012B21}" destId="{7005DC72-4025-4570-AEBE-7F4EAB91113A}" srcOrd="0" destOrd="0" presId="urn:microsoft.com/office/officeart/2005/8/layout/chevron2"/>
    <dgm:cxn modelId="{95CBCAC0-8DF1-4FD4-8497-A718EA5E4C4E}" type="presParOf" srcId="{E9EFE9D5-BFFF-4D62-B618-849220012B21}" destId="{F70A9471-0269-44A3-A5FE-03DB30D59BCC}" srcOrd="1" destOrd="0" presId="urn:microsoft.com/office/officeart/2005/8/layout/chevron2"/>
    <dgm:cxn modelId="{7629730B-3563-4244-B637-6695F033A1A3}" type="presParOf" srcId="{2012C244-D6E6-4D4C-939C-BBC2C6FDC6D3}" destId="{9D1385F4-FFC9-4C04-8A15-E33923360AB5}" srcOrd="1" destOrd="0" presId="urn:microsoft.com/office/officeart/2005/8/layout/chevron2"/>
    <dgm:cxn modelId="{1731A68E-7ECA-42AD-B0E3-3746588D9C2C}" type="presParOf" srcId="{2012C244-D6E6-4D4C-939C-BBC2C6FDC6D3}" destId="{A61179EE-1902-4C0A-A5A4-14A504C25A79}" srcOrd="2" destOrd="0" presId="urn:microsoft.com/office/officeart/2005/8/layout/chevron2"/>
    <dgm:cxn modelId="{E3EB82BD-B307-4C6B-820D-16A06966D579}" type="presParOf" srcId="{A61179EE-1902-4C0A-A5A4-14A504C25A79}" destId="{75F74EC3-030A-4425-9A1A-310E0A2B4BA0}" srcOrd="0" destOrd="0" presId="urn:microsoft.com/office/officeart/2005/8/layout/chevron2"/>
    <dgm:cxn modelId="{93ADB5E4-3852-457C-9240-E813EACB7F30}" type="presParOf" srcId="{A61179EE-1902-4C0A-A5A4-14A504C25A79}" destId="{3F3D8284-72AC-4472-9A9F-040A2072EED1}" srcOrd="1" destOrd="0" presId="urn:microsoft.com/office/officeart/2005/8/layout/chevron2"/>
    <dgm:cxn modelId="{BCE11546-41DB-41C1-BCBF-1AF4AAA12B40}" type="presParOf" srcId="{2012C244-D6E6-4D4C-939C-BBC2C6FDC6D3}" destId="{7F49D2E6-3E34-4274-A411-8B64BAA73CA3}" srcOrd="3" destOrd="0" presId="urn:microsoft.com/office/officeart/2005/8/layout/chevron2"/>
    <dgm:cxn modelId="{3C1A50E6-5874-4E78-8334-D7D9FB03949D}" type="presParOf" srcId="{2012C244-D6E6-4D4C-939C-BBC2C6FDC6D3}" destId="{EB2A392D-BE53-4234-BB7C-9C63A1E322E4}" srcOrd="4" destOrd="0" presId="urn:microsoft.com/office/officeart/2005/8/layout/chevron2"/>
    <dgm:cxn modelId="{6BED542E-C0CA-48E9-B064-99E108C056C5}" type="presParOf" srcId="{EB2A392D-BE53-4234-BB7C-9C63A1E322E4}" destId="{17786843-0197-4600-B9FB-2BD10040303D}" srcOrd="0" destOrd="0" presId="urn:microsoft.com/office/officeart/2005/8/layout/chevron2"/>
    <dgm:cxn modelId="{DAC2E846-2C80-4419-AB06-398E1FA2B4F8}" type="presParOf" srcId="{EB2A392D-BE53-4234-BB7C-9C63A1E322E4}" destId="{77B16E2D-1098-44BA-951C-79CF317E5F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E68050-E6E1-481F-88FE-50DA2FBC320C}" type="doc">
      <dgm:prSet loTypeId="urn:microsoft.com/office/officeart/2005/8/layout/bProcess3" loCatId="process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43650A4-5CB6-45C5-AEF7-803FA4B311B3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Задача</a:t>
          </a:r>
          <a:endParaRPr lang="ru-RU" dirty="0"/>
        </a:p>
      </dgm:t>
    </dgm:pt>
    <dgm:pt modelId="{B644B96F-E172-422E-9EE3-49E82BB98E71}" type="parTrans" cxnId="{2E34ECE3-FA46-40F4-B0C2-94557D1155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7E89DD9-F497-4524-8036-E77060EC7C44}" type="sibTrans" cxnId="{2E34ECE3-FA46-40F4-B0C2-94557D11554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89835FB-C0F7-4C59-B120-6757C4F803D8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Окончание</a:t>
          </a:r>
          <a:endParaRPr lang="ru-RU" dirty="0"/>
        </a:p>
      </dgm:t>
    </dgm:pt>
    <dgm:pt modelId="{D42268B1-1BFB-4B66-B820-210A9EAB2A59}" type="parTrans" cxnId="{7DA6BC59-29C2-44E2-982D-BE82B8C6AF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B8049F9-6A35-4AB7-9768-8FF12E71CEB0}" type="sibTrans" cxnId="{7DA6BC59-29C2-44E2-982D-BE82B8C6AF1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1233E1D-E0A3-4FBD-92E8-D52E6DF1AB55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Промежуточный результат</a:t>
          </a:r>
          <a:endParaRPr lang="ru-RU" dirty="0"/>
        </a:p>
      </dgm:t>
    </dgm:pt>
    <dgm:pt modelId="{8202CC38-547B-49F8-B5D7-6177DC263E35}" type="parTrans" cxnId="{04FCFEC7-2489-4147-BB1E-F8B83D4D8FC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CC21888-049C-4E6B-BE9D-570D1050B22E}" type="sibTrans" cxnId="{04FCFEC7-2489-4147-BB1E-F8B83D4D8FC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2F6286-AEBF-49C0-819B-8478D68D2224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Результат</a:t>
          </a:r>
          <a:endParaRPr lang="ru-RU" dirty="0"/>
        </a:p>
      </dgm:t>
    </dgm:pt>
    <dgm:pt modelId="{6FF6A3E0-72C3-4A33-8015-3EEBAE9002EC}" type="parTrans" cxnId="{0587E659-A582-461B-9E5D-79468F7A378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30C88C0-9A65-4D64-9972-E93709EF8C50}" type="sibTrans" cxnId="{0587E659-A582-461B-9E5D-79468F7A378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F4D70D4-27F0-40F1-8569-50F9711BF1C8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Дополнительные ресурсы</a:t>
          </a:r>
          <a:endParaRPr lang="ru-RU" dirty="0"/>
        </a:p>
      </dgm:t>
    </dgm:pt>
    <dgm:pt modelId="{10F1CC2A-C073-456D-8B42-282F47437909}" type="parTrans" cxnId="{DF643E72-5895-4556-B45E-BFF9F83761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B523634-6D31-4488-BF3A-F96069723126}" type="sibTrans" cxnId="{DF643E72-5895-4556-B45E-BFF9F83761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013BE23-8975-45FD-840D-1D89875F4C90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Ответственный</a:t>
          </a:r>
          <a:endParaRPr lang="ru-RU" dirty="0"/>
        </a:p>
      </dgm:t>
    </dgm:pt>
    <dgm:pt modelId="{59C8BEAC-5379-4AAF-A5A4-F3EA7AE78924}" type="parTrans" cxnId="{C588C91D-2149-4CD1-9FB1-381B605287E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9124AD-891C-48A1-9F86-7EF047570706}" type="sibTrans" cxnId="{C588C91D-2149-4CD1-9FB1-381B605287E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987E76F-782B-4D5A-A544-E6E2C4463D2A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Исполнитель(и)</a:t>
          </a:r>
          <a:endParaRPr lang="ru-RU" dirty="0"/>
        </a:p>
      </dgm:t>
    </dgm:pt>
    <dgm:pt modelId="{BE7AE18B-69E6-4913-9519-35644C7D2C3F}" type="parTrans" cxnId="{13DEA111-8E15-495E-B19B-798DD5D5180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936024A-BD63-45DD-983D-7F4AA8493A12}" type="sibTrans" cxnId="{13DEA111-8E15-495E-B19B-798DD5D5180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1B576F5-3AA3-4D89-B0AE-B2CE9A87723F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Требования</a:t>
          </a:r>
          <a:endParaRPr lang="ru-RU" dirty="0"/>
        </a:p>
      </dgm:t>
    </dgm:pt>
    <dgm:pt modelId="{D2627781-4F72-41EF-9510-862F09E6B6F0}" type="parTrans" cxnId="{FF32493F-93F6-4ABD-B68A-6D8834632C1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6438F3-A2E7-4C92-971F-74376B7412EE}" type="sibTrans" cxnId="{FF32493F-93F6-4ABD-B68A-6D8834632C1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5EF6564-BD3B-41EA-8189-3A6F6FACC898}">
      <dgm:prSet phldrT="[Текст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mtClean="0"/>
            <a:t>Начало (старт)	</a:t>
          </a:r>
          <a:endParaRPr lang="ru-RU" dirty="0"/>
        </a:p>
      </dgm:t>
    </dgm:pt>
    <dgm:pt modelId="{CDCD4B81-1471-4CE7-B065-2B62228B9BAA}" type="parTrans" cxnId="{AFFE57C9-BBA2-486F-90E9-9C9BE28D4EF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2F5735-0ED3-4FDB-BD31-6F9BA927F871}" type="sibTrans" cxnId="{AFFE57C9-BBA2-486F-90E9-9C9BE28D4EF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B9DB2D6-FFE1-488F-81BF-F9577B5B08E7}" type="pres">
      <dgm:prSet presAssocID="{67E68050-E6E1-481F-88FE-50DA2FBC32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B0AF60-53EE-42F4-B95F-575F60DECBFB}" type="pres">
      <dgm:prSet presAssocID="{A43650A4-5CB6-45C5-AEF7-803FA4B311B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E2DA5-CADE-459A-94C5-D49E4122FCBA}" type="pres">
      <dgm:prSet presAssocID="{A7E89DD9-F497-4524-8036-E77060EC7C44}" presName="sibTrans" presStyleLbl="sibTrans1D1" presStyleIdx="0" presStyleCnt="8"/>
      <dgm:spPr/>
      <dgm:t>
        <a:bodyPr/>
        <a:lstStyle/>
        <a:p>
          <a:endParaRPr lang="ru-RU"/>
        </a:p>
      </dgm:t>
    </dgm:pt>
    <dgm:pt modelId="{89E72336-E6A1-4B41-B61D-4E482EC1D4CD}" type="pres">
      <dgm:prSet presAssocID="{A7E89DD9-F497-4524-8036-E77060EC7C44}" presName="connectorText" presStyleLbl="sibTrans1D1" presStyleIdx="0" presStyleCnt="8"/>
      <dgm:spPr/>
      <dgm:t>
        <a:bodyPr/>
        <a:lstStyle/>
        <a:p>
          <a:endParaRPr lang="ru-RU"/>
        </a:p>
      </dgm:t>
    </dgm:pt>
    <dgm:pt modelId="{2FA8A71F-F6FB-4716-97B3-F04A2A11B103}" type="pres">
      <dgm:prSet presAssocID="{6013BE23-8975-45FD-840D-1D89875F4C9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E6E26F-F763-4187-99A5-CF658F442CAC}" type="pres">
      <dgm:prSet presAssocID="{2E9124AD-891C-48A1-9F86-7EF047570706}" presName="sibTrans" presStyleLbl="sibTrans1D1" presStyleIdx="1" presStyleCnt="8"/>
      <dgm:spPr/>
      <dgm:t>
        <a:bodyPr/>
        <a:lstStyle/>
        <a:p>
          <a:endParaRPr lang="ru-RU"/>
        </a:p>
      </dgm:t>
    </dgm:pt>
    <dgm:pt modelId="{E7EBC1F9-1937-4AD6-935C-DD0E2387541B}" type="pres">
      <dgm:prSet presAssocID="{2E9124AD-891C-48A1-9F86-7EF047570706}" presName="connectorText" presStyleLbl="sibTrans1D1" presStyleIdx="1" presStyleCnt="8"/>
      <dgm:spPr/>
      <dgm:t>
        <a:bodyPr/>
        <a:lstStyle/>
        <a:p>
          <a:endParaRPr lang="ru-RU"/>
        </a:p>
      </dgm:t>
    </dgm:pt>
    <dgm:pt modelId="{90B0CDF0-7EC2-485D-A332-E614B7958A14}" type="pres">
      <dgm:prSet presAssocID="{7987E76F-782B-4D5A-A544-E6E2C4463D2A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B08A4-A044-4114-8ACD-C4F4239C2F2D}" type="pres">
      <dgm:prSet presAssocID="{2936024A-BD63-45DD-983D-7F4AA8493A12}" presName="sibTrans" presStyleLbl="sibTrans1D1" presStyleIdx="2" presStyleCnt="8"/>
      <dgm:spPr/>
      <dgm:t>
        <a:bodyPr/>
        <a:lstStyle/>
        <a:p>
          <a:endParaRPr lang="ru-RU"/>
        </a:p>
      </dgm:t>
    </dgm:pt>
    <dgm:pt modelId="{4B2131EC-C065-4F1E-9108-B1C8BADA22DF}" type="pres">
      <dgm:prSet presAssocID="{2936024A-BD63-45DD-983D-7F4AA8493A12}" presName="connectorText" presStyleLbl="sibTrans1D1" presStyleIdx="2" presStyleCnt="8"/>
      <dgm:spPr/>
      <dgm:t>
        <a:bodyPr/>
        <a:lstStyle/>
        <a:p>
          <a:endParaRPr lang="ru-RU"/>
        </a:p>
      </dgm:t>
    </dgm:pt>
    <dgm:pt modelId="{749399B1-9F9B-4586-9C67-B52FDC7F9216}" type="pres">
      <dgm:prSet presAssocID="{71B576F5-3AA3-4D89-B0AE-B2CE9A87723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1F302-4488-4BBA-8659-C2345C1D60AA}" type="pres">
      <dgm:prSet presAssocID="{1F6438F3-A2E7-4C92-971F-74376B7412EE}" presName="sibTrans" presStyleLbl="sibTrans1D1" presStyleIdx="3" presStyleCnt="8"/>
      <dgm:spPr/>
      <dgm:t>
        <a:bodyPr/>
        <a:lstStyle/>
        <a:p>
          <a:endParaRPr lang="ru-RU"/>
        </a:p>
      </dgm:t>
    </dgm:pt>
    <dgm:pt modelId="{862800CA-6E0A-4EE0-A080-EBA21FFAE81D}" type="pres">
      <dgm:prSet presAssocID="{1F6438F3-A2E7-4C92-971F-74376B7412EE}" presName="connectorText" presStyleLbl="sibTrans1D1" presStyleIdx="3" presStyleCnt="8"/>
      <dgm:spPr/>
      <dgm:t>
        <a:bodyPr/>
        <a:lstStyle/>
        <a:p>
          <a:endParaRPr lang="ru-RU"/>
        </a:p>
      </dgm:t>
    </dgm:pt>
    <dgm:pt modelId="{A6AB14AE-E21B-4D25-BF4E-A967100A2068}" type="pres">
      <dgm:prSet presAssocID="{95EF6564-BD3B-41EA-8189-3A6F6FACC89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704EE-CB96-4289-A24A-0BE33334B0A4}" type="pres">
      <dgm:prSet presAssocID="{D52F5735-0ED3-4FDB-BD31-6F9BA927F87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AE0082F-F533-43B3-BAD6-91356C053B19}" type="pres">
      <dgm:prSet presAssocID="{D52F5735-0ED3-4FDB-BD31-6F9BA927F871}" presName="connectorText" presStyleLbl="sibTrans1D1" presStyleIdx="4" presStyleCnt="8"/>
      <dgm:spPr/>
      <dgm:t>
        <a:bodyPr/>
        <a:lstStyle/>
        <a:p>
          <a:endParaRPr lang="ru-RU"/>
        </a:p>
      </dgm:t>
    </dgm:pt>
    <dgm:pt modelId="{EE9009E9-1CF8-444F-993E-E9C8669743A8}" type="pres">
      <dgm:prSet presAssocID="{389835FB-C0F7-4C59-B120-6757C4F803D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D924A-AAE8-42EF-99E7-620731EF5ACA}" type="pres">
      <dgm:prSet presAssocID="{3B8049F9-6A35-4AB7-9768-8FF12E71CEB0}" presName="sibTrans" presStyleLbl="sibTrans1D1" presStyleIdx="5" presStyleCnt="8"/>
      <dgm:spPr/>
      <dgm:t>
        <a:bodyPr/>
        <a:lstStyle/>
        <a:p>
          <a:endParaRPr lang="ru-RU"/>
        </a:p>
      </dgm:t>
    </dgm:pt>
    <dgm:pt modelId="{0E41C931-83FC-493A-9360-CF75B4C3AF01}" type="pres">
      <dgm:prSet presAssocID="{3B8049F9-6A35-4AB7-9768-8FF12E71CEB0}" presName="connectorText" presStyleLbl="sibTrans1D1" presStyleIdx="5" presStyleCnt="8"/>
      <dgm:spPr/>
      <dgm:t>
        <a:bodyPr/>
        <a:lstStyle/>
        <a:p>
          <a:endParaRPr lang="ru-RU"/>
        </a:p>
      </dgm:t>
    </dgm:pt>
    <dgm:pt modelId="{63EA1A15-1B93-42F8-A24D-B7086B1E9B1C}" type="pres">
      <dgm:prSet presAssocID="{11233E1D-E0A3-4FBD-92E8-D52E6DF1AB5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6EF830-5A1D-49E1-A0E1-88DD0046CDA2}" type="pres">
      <dgm:prSet presAssocID="{CCC21888-049C-4E6B-BE9D-570D1050B22E}" presName="sibTrans" presStyleLbl="sibTrans1D1" presStyleIdx="6" presStyleCnt="8"/>
      <dgm:spPr/>
      <dgm:t>
        <a:bodyPr/>
        <a:lstStyle/>
        <a:p>
          <a:endParaRPr lang="ru-RU"/>
        </a:p>
      </dgm:t>
    </dgm:pt>
    <dgm:pt modelId="{9C732F5B-D255-44CA-9676-F92ED98B3226}" type="pres">
      <dgm:prSet presAssocID="{CCC21888-049C-4E6B-BE9D-570D1050B22E}" presName="connectorText" presStyleLbl="sibTrans1D1" presStyleIdx="6" presStyleCnt="8"/>
      <dgm:spPr/>
      <dgm:t>
        <a:bodyPr/>
        <a:lstStyle/>
        <a:p>
          <a:endParaRPr lang="ru-RU"/>
        </a:p>
      </dgm:t>
    </dgm:pt>
    <dgm:pt modelId="{055920D3-962B-46BB-9982-7AC6F80D8976}" type="pres">
      <dgm:prSet presAssocID="{7E2F6286-AEBF-49C0-819B-8478D68D222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30649-9E08-46C2-99C2-19024BBC3898}" type="pres">
      <dgm:prSet presAssocID="{530C88C0-9A65-4D64-9972-E93709EF8C50}" presName="sibTrans" presStyleLbl="sibTrans1D1" presStyleIdx="7" presStyleCnt="8"/>
      <dgm:spPr/>
      <dgm:t>
        <a:bodyPr/>
        <a:lstStyle/>
        <a:p>
          <a:endParaRPr lang="ru-RU"/>
        </a:p>
      </dgm:t>
    </dgm:pt>
    <dgm:pt modelId="{A07CA080-FD7B-40A7-8859-480CA54169D3}" type="pres">
      <dgm:prSet presAssocID="{530C88C0-9A65-4D64-9972-E93709EF8C50}" presName="connectorText" presStyleLbl="sibTrans1D1" presStyleIdx="7" presStyleCnt="8"/>
      <dgm:spPr/>
      <dgm:t>
        <a:bodyPr/>
        <a:lstStyle/>
        <a:p>
          <a:endParaRPr lang="ru-RU"/>
        </a:p>
      </dgm:t>
    </dgm:pt>
    <dgm:pt modelId="{94356242-C3B7-4F6D-AB22-3E9BA9810A6F}" type="pres">
      <dgm:prSet presAssocID="{EF4D70D4-27F0-40F1-8569-50F9711BF1C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0DD4D1-E948-4F21-A2B4-00CB5DA92305}" type="presOf" srcId="{A7E89DD9-F497-4524-8036-E77060EC7C44}" destId="{89E72336-E6A1-4B41-B61D-4E482EC1D4CD}" srcOrd="1" destOrd="0" presId="urn:microsoft.com/office/officeart/2005/8/layout/bProcess3"/>
    <dgm:cxn modelId="{37D15772-5A0E-4D21-808C-3CBC94260B56}" type="presOf" srcId="{389835FB-C0F7-4C59-B120-6757C4F803D8}" destId="{EE9009E9-1CF8-444F-993E-E9C8669743A8}" srcOrd="0" destOrd="0" presId="urn:microsoft.com/office/officeart/2005/8/layout/bProcess3"/>
    <dgm:cxn modelId="{AA0C5203-DC6F-41F6-9007-781881095C5C}" type="presOf" srcId="{6013BE23-8975-45FD-840D-1D89875F4C90}" destId="{2FA8A71F-F6FB-4716-97B3-F04A2A11B103}" srcOrd="0" destOrd="0" presId="urn:microsoft.com/office/officeart/2005/8/layout/bProcess3"/>
    <dgm:cxn modelId="{3A8CC7E9-8809-40B4-88D4-D0B104E4FBA9}" type="presOf" srcId="{D52F5735-0ED3-4FDB-BD31-6F9BA927F871}" destId="{5AE0082F-F533-43B3-BAD6-91356C053B19}" srcOrd="1" destOrd="0" presId="urn:microsoft.com/office/officeart/2005/8/layout/bProcess3"/>
    <dgm:cxn modelId="{A73E3662-0C3B-4F4C-A1FB-B453EB3A5790}" type="presOf" srcId="{CCC21888-049C-4E6B-BE9D-570D1050B22E}" destId="{996EF830-5A1D-49E1-A0E1-88DD0046CDA2}" srcOrd="0" destOrd="0" presId="urn:microsoft.com/office/officeart/2005/8/layout/bProcess3"/>
    <dgm:cxn modelId="{AFFE57C9-BBA2-486F-90E9-9C9BE28D4EF9}" srcId="{67E68050-E6E1-481F-88FE-50DA2FBC320C}" destId="{95EF6564-BD3B-41EA-8189-3A6F6FACC898}" srcOrd="4" destOrd="0" parTransId="{CDCD4B81-1471-4CE7-B065-2B62228B9BAA}" sibTransId="{D52F5735-0ED3-4FDB-BD31-6F9BA927F871}"/>
    <dgm:cxn modelId="{7DA6BC59-29C2-44E2-982D-BE82B8C6AF10}" srcId="{67E68050-E6E1-481F-88FE-50DA2FBC320C}" destId="{389835FB-C0F7-4C59-B120-6757C4F803D8}" srcOrd="5" destOrd="0" parTransId="{D42268B1-1BFB-4B66-B820-210A9EAB2A59}" sibTransId="{3B8049F9-6A35-4AB7-9768-8FF12E71CEB0}"/>
    <dgm:cxn modelId="{141E932D-E08E-4F19-800C-5CFD78723519}" type="presOf" srcId="{CCC21888-049C-4E6B-BE9D-570D1050B22E}" destId="{9C732F5B-D255-44CA-9676-F92ED98B3226}" srcOrd="1" destOrd="0" presId="urn:microsoft.com/office/officeart/2005/8/layout/bProcess3"/>
    <dgm:cxn modelId="{0587E659-A582-461B-9E5D-79468F7A3788}" srcId="{67E68050-E6E1-481F-88FE-50DA2FBC320C}" destId="{7E2F6286-AEBF-49C0-819B-8478D68D2224}" srcOrd="7" destOrd="0" parTransId="{6FF6A3E0-72C3-4A33-8015-3EEBAE9002EC}" sibTransId="{530C88C0-9A65-4D64-9972-E93709EF8C50}"/>
    <dgm:cxn modelId="{C5AECD8A-6EBA-4F04-830C-098533381090}" type="presOf" srcId="{7E2F6286-AEBF-49C0-819B-8478D68D2224}" destId="{055920D3-962B-46BB-9982-7AC6F80D8976}" srcOrd="0" destOrd="0" presId="urn:microsoft.com/office/officeart/2005/8/layout/bProcess3"/>
    <dgm:cxn modelId="{BD9B204D-CF02-4533-84BB-D67229DFE069}" type="presOf" srcId="{11233E1D-E0A3-4FBD-92E8-D52E6DF1AB55}" destId="{63EA1A15-1B93-42F8-A24D-B7086B1E9B1C}" srcOrd="0" destOrd="0" presId="urn:microsoft.com/office/officeart/2005/8/layout/bProcess3"/>
    <dgm:cxn modelId="{C0394AED-470D-4227-AB04-09D3A25C4CA2}" type="presOf" srcId="{2936024A-BD63-45DD-983D-7F4AA8493A12}" destId="{4B2131EC-C065-4F1E-9108-B1C8BADA22DF}" srcOrd="1" destOrd="0" presId="urn:microsoft.com/office/officeart/2005/8/layout/bProcess3"/>
    <dgm:cxn modelId="{EA6D07AD-A902-4207-AE28-CCE91C4AD157}" type="presOf" srcId="{2E9124AD-891C-48A1-9F86-7EF047570706}" destId="{98E6E26F-F763-4187-99A5-CF658F442CAC}" srcOrd="0" destOrd="0" presId="urn:microsoft.com/office/officeart/2005/8/layout/bProcess3"/>
    <dgm:cxn modelId="{18E48577-A3D7-42EF-AF31-988C84BF9D0B}" type="presOf" srcId="{67E68050-E6E1-481F-88FE-50DA2FBC320C}" destId="{2B9DB2D6-FFE1-488F-81BF-F9577B5B08E7}" srcOrd="0" destOrd="0" presId="urn:microsoft.com/office/officeart/2005/8/layout/bProcess3"/>
    <dgm:cxn modelId="{5DAC1AB0-E03F-41C2-ADC1-2C1864C40600}" type="presOf" srcId="{D52F5735-0ED3-4FDB-BD31-6F9BA927F871}" destId="{903704EE-CB96-4289-A24A-0BE33334B0A4}" srcOrd="0" destOrd="0" presId="urn:microsoft.com/office/officeart/2005/8/layout/bProcess3"/>
    <dgm:cxn modelId="{FF32493F-93F6-4ABD-B68A-6D8834632C12}" srcId="{67E68050-E6E1-481F-88FE-50DA2FBC320C}" destId="{71B576F5-3AA3-4D89-B0AE-B2CE9A87723F}" srcOrd="3" destOrd="0" parTransId="{D2627781-4F72-41EF-9510-862F09E6B6F0}" sibTransId="{1F6438F3-A2E7-4C92-971F-74376B7412EE}"/>
    <dgm:cxn modelId="{97F512CF-B9D2-4005-A80D-9B4F80F4C721}" type="presOf" srcId="{71B576F5-3AA3-4D89-B0AE-B2CE9A87723F}" destId="{749399B1-9F9B-4586-9C67-B52FDC7F9216}" srcOrd="0" destOrd="0" presId="urn:microsoft.com/office/officeart/2005/8/layout/bProcess3"/>
    <dgm:cxn modelId="{04FCFEC7-2489-4147-BB1E-F8B83D4D8FC8}" srcId="{67E68050-E6E1-481F-88FE-50DA2FBC320C}" destId="{11233E1D-E0A3-4FBD-92E8-D52E6DF1AB55}" srcOrd="6" destOrd="0" parTransId="{8202CC38-547B-49F8-B5D7-6177DC263E35}" sibTransId="{CCC21888-049C-4E6B-BE9D-570D1050B22E}"/>
    <dgm:cxn modelId="{DF643E72-5895-4556-B45E-BFF9F8376191}" srcId="{67E68050-E6E1-481F-88FE-50DA2FBC320C}" destId="{EF4D70D4-27F0-40F1-8569-50F9711BF1C8}" srcOrd="8" destOrd="0" parTransId="{10F1CC2A-C073-456D-8B42-282F47437909}" sibTransId="{DB523634-6D31-4488-BF3A-F96069723126}"/>
    <dgm:cxn modelId="{95919523-4B6A-4303-ABCB-2157AC32CCCB}" type="presOf" srcId="{3B8049F9-6A35-4AB7-9768-8FF12E71CEB0}" destId="{0E41C931-83FC-493A-9360-CF75B4C3AF01}" srcOrd="1" destOrd="0" presId="urn:microsoft.com/office/officeart/2005/8/layout/bProcess3"/>
    <dgm:cxn modelId="{85610A7E-B29B-4B87-8CBA-C75B8A4F5C14}" type="presOf" srcId="{3B8049F9-6A35-4AB7-9768-8FF12E71CEB0}" destId="{1C1D924A-AAE8-42EF-99E7-620731EF5ACA}" srcOrd="0" destOrd="0" presId="urn:microsoft.com/office/officeart/2005/8/layout/bProcess3"/>
    <dgm:cxn modelId="{B6E67798-6437-4DDF-A5A6-7BC019768FA6}" type="presOf" srcId="{2E9124AD-891C-48A1-9F86-7EF047570706}" destId="{E7EBC1F9-1937-4AD6-935C-DD0E2387541B}" srcOrd="1" destOrd="0" presId="urn:microsoft.com/office/officeart/2005/8/layout/bProcess3"/>
    <dgm:cxn modelId="{2B91D86F-C7C8-4B80-A659-5BEC0D84CB85}" type="presOf" srcId="{EF4D70D4-27F0-40F1-8569-50F9711BF1C8}" destId="{94356242-C3B7-4F6D-AB22-3E9BA9810A6F}" srcOrd="0" destOrd="0" presId="urn:microsoft.com/office/officeart/2005/8/layout/bProcess3"/>
    <dgm:cxn modelId="{13DEA111-8E15-495E-B19B-798DD5D51803}" srcId="{67E68050-E6E1-481F-88FE-50DA2FBC320C}" destId="{7987E76F-782B-4D5A-A544-E6E2C4463D2A}" srcOrd="2" destOrd="0" parTransId="{BE7AE18B-69E6-4913-9519-35644C7D2C3F}" sibTransId="{2936024A-BD63-45DD-983D-7F4AA8493A12}"/>
    <dgm:cxn modelId="{F8053EA3-7E0B-4B37-8426-A3937D11FBFC}" type="presOf" srcId="{7987E76F-782B-4D5A-A544-E6E2C4463D2A}" destId="{90B0CDF0-7EC2-485D-A332-E614B7958A14}" srcOrd="0" destOrd="0" presId="urn:microsoft.com/office/officeart/2005/8/layout/bProcess3"/>
    <dgm:cxn modelId="{EDB13E02-2C32-411D-AEF2-E76795A38F5A}" type="presOf" srcId="{1F6438F3-A2E7-4C92-971F-74376B7412EE}" destId="{19D1F302-4488-4BBA-8659-C2345C1D60AA}" srcOrd="0" destOrd="0" presId="urn:microsoft.com/office/officeart/2005/8/layout/bProcess3"/>
    <dgm:cxn modelId="{04E9495F-CB92-44C3-8A99-B477DCC0420A}" type="presOf" srcId="{530C88C0-9A65-4D64-9972-E93709EF8C50}" destId="{A07CA080-FD7B-40A7-8859-480CA54169D3}" srcOrd="1" destOrd="0" presId="urn:microsoft.com/office/officeart/2005/8/layout/bProcess3"/>
    <dgm:cxn modelId="{800B8E2D-7401-409A-8007-B21AF708D064}" type="presOf" srcId="{A7E89DD9-F497-4524-8036-E77060EC7C44}" destId="{9B5E2DA5-CADE-459A-94C5-D49E4122FCBA}" srcOrd="0" destOrd="0" presId="urn:microsoft.com/office/officeart/2005/8/layout/bProcess3"/>
    <dgm:cxn modelId="{9724C8C1-A045-4A78-95D6-7B4772E60915}" type="presOf" srcId="{2936024A-BD63-45DD-983D-7F4AA8493A12}" destId="{A9AB08A4-A044-4114-8ACD-C4F4239C2F2D}" srcOrd="0" destOrd="0" presId="urn:microsoft.com/office/officeart/2005/8/layout/bProcess3"/>
    <dgm:cxn modelId="{E3FD8BAB-1E99-40DD-A522-4A3017F9ED53}" type="presOf" srcId="{95EF6564-BD3B-41EA-8189-3A6F6FACC898}" destId="{A6AB14AE-E21B-4D25-BF4E-A967100A2068}" srcOrd="0" destOrd="0" presId="urn:microsoft.com/office/officeart/2005/8/layout/bProcess3"/>
    <dgm:cxn modelId="{864F400C-E55A-4E35-85EA-5E2E00EC5338}" type="presOf" srcId="{A43650A4-5CB6-45C5-AEF7-803FA4B311B3}" destId="{1EB0AF60-53EE-42F4-B95F-575F60DECBFB}" srcOrd="0" destOrd="0" presId="urn:microsoft.com/office/officeart/2005/8/layout/bProcess3"/>
    <dgm:cxn modelId="{C588C91D-2149-4CD1-9FB1-381B605287EE}" srcId="{67E68050-E6E1-481F-88FE-50DA2FBC320C}" destId="{6013BE23-8975-45FD-840D-1D89875F4C90}" srcOrd="1" destOrd="0" parTransId="{59C8BEAC-5379-4AAF-A5A4-F3EA7AE78924}" sibTransId="{2E9124AD-891C-48A1-9F86-7EF047570706}"/>
    <dgm:cxn modelId="{E1D77933-B4ED-45D7-B087-13A1CCD7B18F}" type="presOf" srcId="{530C88C0-9A65-4D64-9972-E93709EF8C50}" destId="{BBC30649-9E08-46C2-99C2-19024BBC3898}" srcOrd="0" destOrd="0" presId="urn:microsoft.com/office/officeart/2005/8/layout/bProcess3"/>
    <dgm:cxn modelId="{2E34ECE3-FA46-40F4-B0C2-94557D11554E}" srcId="{67E68050-E6E1-481F-88FE-50DA2FBC320C}" destId="{A43650A4-5CB6-45C5-AEF7-803FA4B311B3}" srcOrd="0" destOrd="0" parTransId="{B644B96F-E172-422E-9EE3-49E82BB98E71}" sibTransId="{A7E89DD9-F497-4524-8036-E77060EC7C44}"/>
    <dgm:cxn modelId="{3F5D441B-8C10-440C-872A-598E609DBFAC}" type="presOf" srcId="{1F6438F3-A2E7-4C92-971F-74376B7412EE}" destId="{862800CA-6E0A-4EE0-A080-EBA21FFAE81D}" srcOrd="1" destOrd="0" presId="urn:microsoft.com/office/officeart/2005/8/layout/bProcess3"/>
    <dgm:cxn modelId="{58C9CFF2-4D9E-43CA-A8B6-FF5909F4AE30}" type="presParOf" srcId="{2B9DB2D6-FFE1-488F-81BF-F9577B5B08E7}" destId="{1EB0AF60-53EE-42F4-B95F-575F60DECBFB}" srcOrd="0" destOrd="0" presId="urn:microsoft.com/office/officeart/2005/8/layout/bProcess3"/>
    <dgm:cxn modelId="{C64282AD-A48C-4E5D-A5C9-D4B22B533663}" type="presParOf" srcId="{2B9DB2D6-FFE1-488F-81BF-F9577B5B08E7}" destId="{9B5E2DA5-CADE-459A-94C5-D49E4122FCBA}" srcOrd="1" destOrd="0" presId="urn:microsoft.com/office/officeart/2005/8/layout/bProcess3"/>
    <dgm:cxn modelId="{A0B235D1-B828-4C1C-8F70-5EC6386F3969}" type="presParOf" srcId="{9B5E2DA5-CADE-459A-94C5-D49E4122FCBA}" destId="{89E72336-E6A1-4B41-B61D-4E482EC1D4CD}" srcOrd="0" destOrd="0" presId="urn:microsoft.com/office/officeart/2005/8/layout/bProcess3"/>
    <dgm:cxn modelId="{0396C4F6-E321-473F-9ECC-CC524E6F7E88}" type="presParOf" srcId="{2B9DB2D6-FFE1-488F-81BF-F9577B5B08E7}" destId="{2FA8A71F-F6FB-4716-97B3-F04A2A11B103}" srcOrd="2" destOrd="0" presId="urn:microsoft.com/office/officeart/2005/8/layout/bProcess3"/>
    <dgm:cxn modelId="{CA0E4E98-DE0E-44B1-8F2E-0030B424DF78}" type="presParOf" srcId="{2B9DB2D6-FFE1-488F-81BF-F9577B5B08E7}" destId="{98E6E26F-F763-4187-99A5-CF658F442CAC}" srcOrd="3" destOrd="0" presId="urn:microsoft.com/office/officeart/2005/8/layout/bProcess3"/>
    <dgm:cxn modelId="{1F254A84-3E73-4EC5-AE1F-F21803E80AEB}" type="presParOf" srcId="{98E6E26F-F763-4187-99A5-CF658F442CAC}" destId="{E7EBC1F9-1937-4AD6-935C-DD0E2387541B}" srcOrd="0" destOrd="0" presId="urn:microsoft.com/office/officeart/2005/8/layout/bProcess3"/>
    <dgm:cxn modelId="{626F8D30-016A-4C5F-92BD-0AEFE024A88F}" type="presParOf" srcId="{2B9DB2D6-FFE1-488F-81BF-F9577B5B08E7}" destId="{90B0CDF0-7EC2-485D-A332-E614B7958A14}" srcOrd="4" destOrd="0" presId="urn:microsoft.com/office/officeart/2005/8/layout/bProcess3"/>
    <dgm:cxn modelId="{E58B26A4-22C4-4EFC-B333-DFD8C8A3B590}" type="presParOf" srcId="{2B9DB2D6-FFE1-488F-81BF-F9577B5B08E7}" destId="{A9AB08A4-A044-4114-8ACD-C4F4239C2F2D}" srcOrd="5" destOrd="0" presId="urn:microsoft.com/office/officeart/2005/8/layout/bProcess3"/>
    <dgm:cxn modelId="{AC75C16F-EFC7-4759-BCE2-0EFD518E6C92}" type="presParOf" srcId="{A9AB08A4-A044-4114-8ACD-C4F4239C2F2D}" destId="{4B2131EC-C065-4F1E-9108-B1C8BADA22DF}" srcOrd="0" destOrd="0" presId="urn:microsoft.com/office/officeart/2005/8/layout/bProcess3"/>
    <dgm:cxn modelId="{D9669B73-3FC6-49D0-9BC3-C391C5DC18C4}" type="presParOf" srcId="{2B9DB2D6-FFE1-488F-81BF-F9577B5B08E7}" destId="{749399B1-9F9B-4586-9C67-B52FDC7F9216}" srcOrd="6" destOrd="0" presId="urn:microsoft.com/office/officeart/2005/8/layout/bProcess3"/>
    <dgm:cxn modelId="{99EAB8BA-1FD0-4F3A-8799-48B268DCE0EC}" type="presParOf" srcId="{2B9DB2D6-FFE1-488F-81BF-F9577B5B08E7}" destId="{19D1F302-4488-4BBA-8659-C2345C1D60AA}" srcOrd="7" destOrd="0" presId="urn:microsoft.com/office/officeart/2005/8/layout/bProcess3"/>
    <dgm:cxn modelId="{CE4E6177-0158-46B4-B492-BC7C128C0915}" type="presParOf" srcId="{19D1F302-4488-4BBA-8659-C2345C1D60AA}" destId="{862800CA-6E0A-4EE0-A080-EBA21FFAE81D}" srcOrd="0" destOrd="0" presId="urn:microsoft.com/office/officeart/2005/8/layout/bProcess3"/>
    <dgm:cxn modelId="{48B827AF-D45A-4193-8024-927A4C870E90}" type="presParOf" srcId="{2B9DB2D6-FFE1-488F-81BF-F9577B5B08E7}" destId="{A6AB14AE-E21B-4D25-BF4E-A967100A2068}" srcOrd="8" destOrd="0" presId="urn:microsoft.com/office/officeart/2005/8/layout/bProcess3"/>
    <dgm:cxn modelId="{6949F9BE-E582-43BD-BE05-4113968BC747}" type="presParOf" srcId="{2B9DB2D6-FFE1-488F-81BF-F9577B5B08E7}" destId="{903704EE-CB96-4289-A24A-0BE33334B0A4}" srcOrd="9" destOrd="0" presId="urn:microsoft.com/office/officeart/2005/8/layout/bProcess3"/>
    <dgm:cxn modelId="{B894E313-CCDE-49BA-A5A1-D57FF0327293}" type="presParOf" srcId="{903704EE-CB96-4289-A24A-0BE33334B0A4}" destId="{5AE0082F-F533-43B3-BAD6-91356C053B19}" srcOrd="0" destOrd="0" presId="urn:microsoft.com/office/officeart/2005/8/layout/bProcess3"/>
    <dgm:cxn modelId="{5B84D7EA-07CE-416C-9B3D-5A08FEF9CBC1}" type="presParOf" srcId="{2B9DB2D6-FFE1-488F-81BF-F9577B5B08E7}" destId="{EE9009E9-1CF8-444F-993E-E9C8669743A8}" srcOrd="10" destOrd="0" presId="urn:microsoft.com/office/officeart/2005/8/layout/bProcess3"/>
    <dgm:cxn modelId="{8230C63E-7856-4818-93AF-0E11AD430B13}" type="presParOf" srcId="{2B9DB2D6-FFE1-488F-81BF-F9577B5B08E7}" destId="{1C1D924A-AAE8-42EF-99E7-620731EF5ACA}" srcOrd="11" destOrd="0" presId="urn:microsoft.com/office/officeart/2005/8/layout/bProcess3"/>
    <dgm:cxn modelId="{3D1F8A16-A218-4B21-9F15-21B7BF9ACA70}" type="presParOf" srcId="{1C1D924A-AAE8-42EF-99E7-620731EF5ACA}" destId="{0E41C931-83FC-493A-9360-CF75B4C3AF01}" srcOrd="0" destOrd="0" presId="urn:microsoft.com/office/officeart/2005/8/layout/bProcess3"/>
    <dgm:cxn modelId="{BF8B435A-FA0C-479F-8946-E1ED420751DC}" type="presParOf" srcId="{2B9DB2D6-FFE1-488F-81BF-F9577B5B08E7}" destId="{63EA1A15-1B93-42F8-A24D-B7086B1E9B1C}" srcOrd="12" destOrd="0" presId="urn:microsoft.com/office/officeart/2005/8/layout/bProcess3"/>
    <dgm:cxn modelId="{AB011831-4707-4C9B-8001-16BB7E3C57A5}" type="presParOf" srcId="{2B9DB2D6-FFE1-488F-81BF-F9577B5B08E7}" destId="{996EF830-5A1D-49E1-A0E1-88DD0046CDA2}" srcOrd="13" destOrd="0" presId="urn:microsoft.com/office/officeart/2005/8/layout/bProcess3"/>
    <dgm:cxn modelId="{D8435EE8-705E-4D85-9EC3-B3FEDE818C61}" type="presParOf" srcId="{996EF830-5A1D-49E1-A0E1-88DD0046CDA2}" destId="{9C732F5B-D255-44CA-9676-F92ED98B3226}" srcOrd="0" destOrd="0" presId="urn:microsoft.com/office/officeart/2005/8/layout/bProcess3"/>
    <dgm:cxn modelId="{041CF73E-7926-41FB-8902-E608DE7D581B}" type="presParOf" srcId="{2B9DB2D6-FFE1-488F-81BF-F9577B5B08E7}" destId="{055920D3-962B-46BB-9982-7AC6F80D8976}" srcOrd="14" destOrd="0" presId="urn:microsoft.com/office/officeart/2005/8/layout/bProcess3"/>
    <dgm:cxn modelId="{35AAB550-819A-4C08-A323-A87C389432A1}" type="presParOf" srcId="{2B9DB2D6-FFE1-488F-81BF-F9577B5B08E7}" destId="{BBC30649-9E08-46C2-99C2-19024BBC3898}" srcOrd="15" destOrd="0" presId="urn:microsoft.com/office/officeart/2005/8/layout/bProcess3"/>
    <dgm:cxn modelId="{6737AB6A-BB12-4982-AF23-F6E9BE7FCF2A}" type="presParOf" srcId="{BBC30649-9E08-46C2-99C2-19024BBC3898}" destId="{A07CA080-FD7B-40A7-8859-480CA54169D3}" srcOrd="0" destOrd="0" presId="urn:microsoft.com/office/officeart/2005/8/layout/bProcess3"/>
    <dgm:cxn modelId="{9C6D017F-086B-4691-9979-19DA7990D810}" type="presParOf" srcId="{2B9DB2D6-FFE1-488F-81BF-F9577B5B08E7}" destId="{94356242-C3B7-4F6D-AB22-3E9BA9810A6F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545CB-27E8-49DB-BF05-CFD7F95DEEE8}">
      <dsp:nvSpPr>
        <dsp:cNvPr id="0" name=""/>
        <dsp:cNvSpPr/>
      </dsp:nvSpPr>
      <dsp:spPr>
        <a:xfrm>
          <a:off x="1860392" y="1719003"/>
          <a:ext cx="2184928" cy="189005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Слава Созидателям! 2016</a:t>
          </a:r>
          <a:endParaRPr lang="ru-RU" sz="1400" kern="1200" dirty="0"/>
        </a:p>
      </dsp:txBody>
      <dsp:txXfrm>
        <a:off x="2222465" y="2032211"/>
        <a:ext cx="1460782" cy="1263635"/>
      </dsp:txXfrm>
    </dsp:sp>
    <dsp:sp modelId="{7F24DC89-FDED-4B8B-B7DA-C5BEADEC4212}">
      <dsp:nvSpPr>
        <dsp:cNvPr id="0" name=""/>
        <dsp:cNvSpPr/>
      </dsp:nvSpPr>
      <dsp:spPr>
        <a:xfrm>
          <a:off x="3228577" y="814741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6A7C67-B171-48E0-84E0-01994CB8AD7E}">
      <dsp:nvSpPr>
        <dsp:cNvPr id="0" name=""/>
        <dsp:cNvSpPr/>
      </dsp:nvSpPr>
      <dsp:spPr>
        <a:xfrm>
          <a:off x="2061655" y="0"/>
          <a:ext cx="1790533" cy="154902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       городов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18 000 участников</a:t>
          </a:r>
          <a:endParaRPr lang="ru-RU" sz="1400" kern="1200" dirty="0"/>
        </a:p>
      </dsp:txBody>
      <dsp:txXfrm>
        <a:off x="2358385" y="256706"/>
        <a:ext cx="1197073" cy="1035609"/>
      </dsp:txXfrm>
    </dsp:sp>
    <dsp:sp modelId="{69F3284A-7815-429E-A85C-C4CFE14A04DD}">
      <dsp:nvSpPr>
        <dsp:cNvPr id="0" name=""/>
        <dsp:cNvSpPr/>
      </dsp:nvSpPr>
      <dsp:spPr>
        <a:xfrm>
          <a:off x="4190677" y="2142626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02AED7-F3EF-41AE-B372-BBD81D812E31}">
      <dsp:nvSpPr>
        <dsp:cNvPr id="0" name=""/>
        <dsp:cNvSpPr/>
      </dsp:nvSpPr>
      <dsp:spPr>
        <a:xfrm>
          <a:off x="3703782" y="952752"/>
          <a:ext cx="1790533" cy="154902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8 000 видео интервью</a:t>
          </a:r>
          <a:endParaRPr lang="ru-RU" sz="1400" kern="1200" dirty="0"/>
        </a:p>
      </dsp:txBody>
      <dsp:txXfrm>
        <a:off x="4000512" y="1209458"/>
        <a:ext cx="1197073" cy="1035609"/>
      </dsp:txXfrm>
    </dsp:sp>
    <dsp:sp modelId="{0E3B8841-E2E7-4D97-8B19-765847DC0F29}">
      <dsp:nvSpPr>
        <dsp:cNvPr id="0" name=""/>
        <dsp:cNvSpPr/>
      </dsp:nvSpPr>
      <dsp:spPr>
        <a:xfrm>
          <a:off x="3522340" y="3641559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8D63FBC-3708-45CA-9228-67972B217AEC}">
      <dsp:nvSpPr>
        <dsp:cNvPr id="0" name=""/>
        <dsp:cNvSpPr/>
      </dsp:nvSpPr>
      <dsp:spPr>
        <a:xfrm>
          <a:off x="3703782" y="2825752"/>
          <a:ext cx="1790533" cy="154902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Федеральный призовой фонд</a:t>
          </a:r>
          <a:endParaRPr lang="ru-RU" sz="1400" kern="1200" dirty="0" smtClean="0"/>
        </a:p>
      </dsp:txBody>
      <dsp:txXfrm>
        <a:off x="4000512" y="3082458"/>
        <a:ext cx="1197073" cy="1035609"/>
      </dsp:txXfrm>
    </dsp:sp>
    <dsp:sp modelId="{A7652116-B915-4589-86BE-12AC52DAF769}">
      <dsp:nvSpPr>
        <dsp:cNvPr id="0" name=""/>
        <dsp:cNvSpPr/>
      </dsp:nvSpPr>
      <dsp:spPr>
        <a:xfrm>
          <a:off x="1864458" y="3797154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0EA596-357C-4017-8AEA-D9FE437159BD}">
      <dsp:nvSpPr>
        <dsp:cNvPr id="0" name=""/>
        <dsp:cNvSpPr/>
      </dsp:nvSpPr>
      <dsp:spPr>
        <a:xfrm>
          <a:off x="2061655" y="3779570"/>
          <a:ext cx="1790533" cy="154902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18 </a:t>
          </a:r>
          <a:r>
            <a:rPr lang="en-US" sz="1400" kern="1200" smtClean="0"/>
            <a:t>iPad</a:t>
          </a:r>
          <a:endParaRPr lang="ru-RU" sz="1400" kern="120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36 </a:t>
          </a:r>
          <a:r>
            <a:rPr lang="en-US" sz="1400" kern="1200" smtClean="0"/>
            <a:t>iPhone</a:t>
          </a:r>
          <a:endParaRPr lang="ru-RU" sz="1400" kern="1200" dirty="0"/>
        </a:p>
      </dsp:txBody>
      <dsp:txXfrm>
        <a:off x="2358385" y="4036276"/>
        <a:ext cx="1197073" cy="1035609"/>
      </dsp:txXfrm>
    </dsp:sp>
    <dsp:sp modelId="{A86D552C-52F9-4622-BF13-4DC9BCD6B624}">
      <dsp:nvSpPr>
        <dsp:cNvPr id="0" name=""/>
        <dsp:cNvSpPr/>
      </dsp:nvSpPr>
      <dsp:spPr>
        <a:xfrm>
          <a:off x="886602" y="2469802"/>
          <a:ext cx="824367" cy="71030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2856154-F90A-4BFA-82F5-1DBA94D4BD75}">
      <dsp:nvSpPr>
        <dsp:cNvPr id="0" name=""/>
        <dsp:cNvSpPr/>
      </dsp:nvSpPr>
      <dsp:spPr>
        <a:xfrm>
          <a:off x="411904" y="2826818"/>
          <a:ext cx="1790533" cy="154902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250 путевок</a:t>
          </a:r>
          <a:endParaRPr lang="ru-RU" sz="1400" kern="1200" dirty="0"/>
        </a:p>
      </dsp:txBody>
      <dsp:txXfrm>
        <a:off x="708634" y="3083524"/>
        <a:ext cx="1197073" cy="1035609"/>
      </dsp:txXfrm>
    </dsp:sp>
    <dsp:sp modelId="{03EA1B86-F858-4F51-81DC-C41CB352F4B4}">
      <dsp:nvSpPr>
        <dsp:cNvPr id="0" name=""/>
        <dsp:cNvSpPr/>
      </dsp:nvSpPr>
      <dsp:spPr>
        <a:xfrm>
          <a:off x="411904" y="950620"/>
          <a:ext cx="1790533" cy="1549021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Привлечение местного бизнес-сообщества</a:t>
          </a:r>
          <a:endParaRPr lang="ru-RU" sz="1400" kern="1200" dirty="0"/>
        </a:p>
      </dsp:txBody>
      <dsp:txXfrm>
        <a:off x="708634" y="1207326"/>
        <a:ext cx="1197073" cy="1035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CC6AB-273D-4076-8602-AAE08010D56C}">
      <dsp:nvSpPr>
        <dsp:cNvPr id="0" name=""/>
        <dsp:cNvSpPr/>
      </dsp:nvSpPr>
      <dsp:spPr>
        <a:xfrm>
          <a:off x="2726" y="107621"/>
          <a:ext cx="3063435" cy="15039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Ресурсы</a:t>
          </a:r>
          <a:endParaRPr lang="ru-RU" sz="2400" kern="1200" dirty="0"/>
        </a:p>
      </dsp:txBody>
      <dsp:txXfrm>
        <a:off x="754711" y="107621"/>
        <a:ext cx="1559466" cy="1503969"/>
      </dsp:txXfrm>
    </dsp:sp>
    <dsp:sp modelId="{56A42FC8-8464-4472-A29E-D4476334CF2B}">
      <dsp:nvSpPr>
        <dsp:cNvPr id="0" name=""/>
        <dsp:cNvSpPr/>
      </dsp:nvSpPr>
      <dsp:spPr>
        <a:xfrm>
          <a:off x="2577371" y="235458"/>
          <a:ext cx="3120736" cy="1248294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Организационные</a:t>
          </a:r>
          <a:endParaRPr lang="ru-RU" sz="1600" b="1" kern="1200" dirty="0"/>
        </a:p>
      </dsp:txBody>
      <dsp:txXfrm>
        <a:off x="3201518" y="235458"/>
        <a:ext cx="1872442" cy="1248294"/>
      </dsp:txXfrm>
    </dsp:sp>
    <dsp:sp modelId="{ECB7AA2B-040B-4BB3-A409-B531D4B373D2}">
      <dsp:nvSpPr>
        <dsp:cNvPr id="0" name=""/>
        <dsp:cNvSpPr/>
      </dsp:nvSpPr>
      <dsp:spPr>
        <a:xfrm>
          <a:off x="5261205" y="235458"/>
          <a:ext cx="3120736" cy="1248294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Людские</a:t>
          </a:r>
          <a:endParaRPr lang="ru-RU" sz="1600" b="1" kern="1200" dirty="0"/>
        </a:p>
      </dsp:txBody>
      <dsp:txXfrm>
        <a:off x="5885352" y="235458"/>
        <a:ext cx="1872442" cy="1248294"/>
      </dsp:txXfrm>
    </dsp:sp>
    <dsp:sp modelId="{F4BFA963-5A05-40C3-8C17-377B14936D7F}">
      <dsp:nvSpPr>
        <dsp:cNvPr id="0" name=""/>
        <dsp:cNvSpPr/>
      </dsp:nvSpPr>
      <dsp:spPr>
        <a:xfrm>
          <a:off x="2726" y="1822146"/>
          <a:ext cx="3063435" cy="15039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Результат</a:t>
          </a:r>
          <a:endParaRPr lang="ru-RU" sz="2400" kern="1200" dirty="0"/>
        </a:p>
      </dsp:txBody>
      <dsp:txXfrm>
        <a:off x="754711" y="1822146"/>
        <a:ext cx="1559466" cy="1503969"/>
      </dsp:txXfrm>
    </dsp:sp>
    <dsp:sp modelId="{979601A0-5D18-40E5-AD32-B7F01E8654C0}">
      <dsp:nvSpPr>
        <dsp:cNvPr id="0" name=""/>
        <dsp:cNvSpPr/>
      </dsp:nvSpPr>
      <dsp:spPr>
        <a:xfrm>
          <a:off x="2577371" y="1949983"/>
          <a:ext cx="3120736" cy="1248294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Признание </a:t>
          </a:r>
          <a:endParaRPr lang="ru-RU" sz="1600" b="1" kern="1200" dirty="0"/>
        </a:p>
      </dsp:txBody>
      <dsp:txXfrm>
        <a:off x="3201518" y="1949983"/>
        <a:ext cx="1872442" cy="1248294"/>
      </dsp:txXfrm>
    </dsp:sp>
    <dsp:sp modelId="{D17F882F-DDE4-4C03-93FD-F84653AE8A04}">
      <dsp:nvSpPr>
        <dsp:cNvPr id="0" name=""/>
        <dsp:cNvSpPr/>
      </dsp:nvSpPr>
      <dsp:spPr>
        <a:xfrm>
          <a:off x="5261205" y="1949983"/>
          <a:ext cx="3120736" cy="1248294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Победители, участники</a:t>
          </a:r>
          <a:endParaRPr lang="ru-RU" sz="1600" b="1" kern="1200" dirty="0"/>
        </a:p>
      </dsp:txBody>
      <dsp:txXfrm>
        <a:off x="5885352" y="1949983"/>
        <a:ext cx="1872442" cy="1248294"/>
      </dsp:txXfrm>
    </dsp:sp>
    <dsp:sp modelId="{F43BA59A-175C-4D5B-AD71-4241818FC0F7}">
      <dsp:nvSpPr>
        <dsp:cNvPr id="0" name=""/>
        <dsp:cNvSpPr/>
      </dsp:nvSpPr>
      <dsp:spPr>
        <a:xfrm>
          <a:off x="2726" y="3536671"/>
          <a:ext cx="3103629" cy="150396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Польза</a:t>
          </a:r>
          <a:endParaRPr lang="ru-RU" sz="2400" kern="1200" dirty="0"/>
        </a:p>
      </dsp:txBody>
      <dsp:txXfrm>
        <a:off x="754711" y="3536671"/>
        <a:ext cx="1599660" cy="1503969"/>
      </dsp:txXfrm>
    </dsp:sp>
    <dsp:sp modelId="{717EF0A8-7A53-4BF7-872D-85BA571F0628}">
      <dsp:nvSpPr>
        <dsp:cNvPr id="0" name=""/>
        <dsp:cNvSpPr/>
      </dsp:nvSpPr>
      <dsp:spPr>
        <a:xfrm>
          <a:off x="2617565" y="3664508"/>
          <a:ext cx="3120736" cy="1248294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Для ОМСУ</a:t>
          </a:r>
          <a:endParaRPr lang="ru-RU" sz="1600" b="1" kern="1200" dirty="0"/>
        </a:p>
      </dsp:txBody>
      <dsp:txXfrm>
        <a:off x="3241712" y="3664508"/>
        <a:ext cx="1872442" cy="1248294"/>
      </dsp:txXfrm>
    </dsp:sp>
    <dsp:sp modelId="{D804D8C1-CA42-4261-8504-2F49C5220B81}">
      <dsp:nvSpPr>
        <dsp:cNvPr id="0" name=""/>
        <dsp:cNvSpPr/>
      </dsp:nvSpPr>
      <dsp:spPr>
        <a:xfrm>
          <a:off x="5301398" y="3664508"/>
          <a:ext cx="3120736" cy="1248294"/>
        </a:xfrm>
        <a:prstGeom prst="chevron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Для проектов 20</a:t>
          </a:r>
          <a:r>
            <a:rPr lang="en-US" sz="1600" b="1" kern="1200" dirty="0" smtClean="0"/>
            <a:t>1</a:t>
          </a:r>
          <a:r>
            <a:rPr lang="ru-RU" sz="1600" b="1" kern="1200" dirty="0" smtClean="0"/>
            <a:t>8</a:t>
          </a:r>
          <a:endParaRPr lang="ru-RU" sz="1600" b="1" kern="1200" dirty="0"/>
        </a:p>
      </dsp:txBody>
      <dsp:txXfrm>
        <a:off x="5925545" y="3664508"/>
        <a:ext cx="1872442" cy="12482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7CE56-28C8-4FB4-AAA5-A7C0C2E2AEF0}">
      <dsp:nvSpPr>
        <dsp:cNvPr id="0" name=""/>
        <dsp:cNvSpPr/>
      </dsp:nvSpPr>
      <dsp:spPr>
        <a:xfrm>
          <a:off x="0" y="544255"/>
          <a:ext cx="7349084" cy="1003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Повышение эффективности муниципальной власти и формирование новых компетенций</a:t>
          </a:r>
          <a:endParaRPr lang="ru-RU" sz="2600" kern="1200" dirty="0"/>
        </a:p>
      </dsp:txBody>
      <dsp:txXfrm>
        <a:off x="49004" y="593259"/>
        <a:ext cx="7251076" cy="905852"/>
      </dsp:txXfrm>
    </dsp:sp>
    <dsp:sp modelId="{21E06558-8E35-49BC-9AE7-403775A3268E}">
      <dsp:nvSpPr>
        <dsp:cNvPr id="0" name=""/>
        <dsp:cNvSpPr/>
      </dsp:nvSpPr>
      <dsp:spPr>
        <a:xfrm>
          <a:off x="0" y="1622995"/>
          <a:ext cx="7349084" cy="1003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Вовлечение населения в проекты ОМСУ и ГК по развитию территории</a:t>
          </a:r>
          <a:endParaRPr lang="ru-RU" sz="2600" kern="1200" dirty="0"/>
        </a:p>
      </dsp:txBody>
      <dsp:txXfrm>
        <a:off x="49004" y="1671999"/>
        <a:ext cx="7251076" cy="905852"/>
      </dsp:txXfrm>
    </dsp:sp>
    <dsp:sp modelId="{4B95F6D7-B00C-4ACE-A450-A00BEFF89286}">
      <dsp:nvSpPr>
        <dsp:cNvPr id="0" name=""/>
        <dsp:cNvSpPr/>
      </dsp:nvSpPr>
      <dsp:spPr>
        <a:xfrm>
          <a:off x="0" y="2701736"/>
          <a:ext cx="7349084" cy="1003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Формирование (удержание) позитивного социального настроения у населения</a:t>
          </a:r>
          <a:endParaRPr lang="ru-RU" sz="2600" kern="1200" dirty="0"/>
        </a:p>
      </dsp:txBody>
      <dsp:txXfrm>
        <a:off x="49004" y="2750740"/>
        <a:ext cx="7251076" cy="905852"/>
      </dsp:txXfrm>
    </dsp:sp>
    <dsp:sp modelId="{8B27A062-113E-4276-866A-F0E918814398}">
      <dsp:nvSpPr>
        <dsp:cNvPr id="0" name=""/>
        <dsp:cNvSpPr/>
      </dsp:nvSpPr>
      <dsp:spPr>
        <a:xfrm>
          <a:off x="0" y="3780476"/>
          <a:ext cx="7349084" cy="1003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Проекты 2018</a:t>
          </a:r>
          <a:endParaRPr lang="ru-RU" sz="2600" kern="1200" dirty="0"/>
        </a:p>
      </dsp:txBody>
      <dsp:txXfrm>
        <a:off x="49004" y="3829480"/>
        <a:ext cx="7251076" cy="90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DC72-4025-4570-AEBE-7F4EAB91113A}">
      <dsp:nvSpPr>
        <dsp:cNvPr id="0" name=""/>
        <dsp:cNvSpPr/>
      </dsp:nvSpPr>
      <dsp:spPr>
        <a:xfrm rot="16200000">
          <a:off x="-52968" y="389548"/>
          <a:ext cx="1305074" cy="52597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b="1" kern="1200" dirty="0"/>
        </a:p>
      </dsp:txBody>
      <dsp:txXfrm rot="-5400000">
        <a:off x="336581" y="262988"/>
        <a:ext cx="525977" cy="779097"/>
      </dsp:txXfrm>
    </dsp:sp>
    <dsp:sp modelId="{F70A9471-0269-44A3-A5FE-03DB30D59BCC}">
      <dsp:nvSpPr>
        <dsp:cNvPr id="0" name=""/>
        <dsp:cNvSpPr/>
      </dsp:nvSpPr>
      <dsp:spPr>
        <a:xfrm rot="5400000">
          <a:off x="2153505" y="-985303"/>
          <a:ext cx="1056742" cy="3587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Впервые! Конкурс документальных спектаклей при поддержке Министерства      культуры Российской Федерации</a:t>
          </a:r>
          <a:endParaRPr lang="ru-RU" sz="1400" b="1" kern="1200" dirty="0"/>
        </a:p>
      </dsp:txBody>
      <dsp:txXfrm rot="-5400000">
        <a:off x="888371" y="331417"/>
        <a:ext cx="3535424" cy="953570"/>
      </dsp:txXfrm>
    </dsp:sp>
    <dsp:sp modelId="{75F74EC3-030A-4425-9A1A-310E0A2B4BA0}">
      <dsp:nvSpPr>
        <dsp:cNvPr id="0" name=""/>
        <dsp:cNvSpPr/>
      </dsp:nvSpPr>
      <dsp:spPr>
        <a:xfrm rot="16200000">
          <a:off x="-52968" y="1706247"/>
          <a:ext cx="1305074" cy="52597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b="1" kern="1200" dirty="0"/>
        </a:p>
      </dsp:txBody>
      <dsp:txXfrm rot="-5400000">
        <a:off x="336581" y="1579687"/>
        <a:ext cx="525977" cy="779097"/>
      </dsp:txXfrm>
    </dsp:sp>
    <dsp:sp modelId="{3F3D8284-72AC-4472-9A9F-040A2072EED1}">
      <dsp:nvSpPr>
        <dsp:cNvPr id="0" name=""/>
        <dsp:cNvSpPr/>
      </dsp:nvSpPr>
      <dsp:spPr>
        <a:xfrm rot="5400000">
          <a:off x="2138766" y="336078"/>
          <a:ext cx="1086220" cy="3587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Конкурс видео</a:t>
          </a:r>
          <a:r>
            <a:rPr lang="en-US" sz="1400" b="1" kern="1200" dirty="0" smtClean="0"/>
            <a:t> </a:t>
          </a:r>
          <a:r>
            <a:rPr lang="ru-RU" sz="1400" b="1" kern="1200" dirty="0" smtClean="0"/>
            <a:t>интервью с Созидателем</a:t>
          </a:r>
          <a:endParaRPr lang="ru-RU" sz="1400" b="1" kern="1200" dirty="0"/>
        </a:p>
      </dsp:txBody>
      <dsp:txXfrm rot="-5400000">
        <a:off x="888372" y="1639498"/>
        <a:ext cx="3533985" cy="980170"/>
      </dsp:txXfrm>
    </dsp:sp>
    <dsp:sp modelId="{17786843-0197-4600-B9FB-2BD10040303D}">
      <dsp:nvSpPr>
        <dsp:cNvPr id="0" name=""/>
        <dsp:cNvSpPr/>
      </dsp:nvSpPr>
      <dsp:spPr>
        <a:xfrm rot="16200000">
          <a:off x="-52968" y="2994911"/>
          <a:ext cx="1305074" cy="525977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400" b="1" kern="1200" dirty="0"/>
        </a:p>
      </dsp:txBody>
      <dsp:txXfrm rot="-5400000">
        <a:off x="336581" y="2868351"/>
        <a:ext cx="525977" cy="779097"/>
      </dsp:txXfrm>
    </dsp:sp>
    <dsp:sp modelId="{77B16E2D-1098-44BA-951C-79CF317E5F10}">
      <dsp:nvSpPr>
        <dsp:cNvPr id="0" name=""/>
        <dsp:cNvSpPr/>
      </dsp:nvSpPr>
      <dsp:spPr>
        <a:xfrm rot="5400000">
          <a:off x="2139529" y="1618396"/>
          <a:ext cx="1084693" cy="35870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Конкурс видео историй про реликвии прошлого (грамоты, награды, фотографии)</a:t>
          </a:r>
          <a:endParaRPr lang="ru-RU" sz="1400" b="1" kern="1200" dirty="0"/>
        </a:p>
      </dsp:txBody>
      <dsp:txXfrm rot="-5400000">
        <a:off x="888371" y="2922504"/>
        <a:ext cx="3534060" cy="978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E2DA5-CADE-459A-94C5-D49E4122FCBA}">
      <dsp:nvSpPr>
        <dsp:cNvPr id="0" name=""/>
        <dsp:cNvSpPr/>
      </dsp:nvSpPr>
      <dsp:spPr>
        <a:xfrm>
          <a:off x="2549970" y="640262"/>
          <a:ext cx="49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62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2783200" y="683366"/>
        <a:ext cx="26161" cy="5232"/>
      </dsp:txXfrm>
    </dsp:sp>
    <dsp:sp modelId="{1EB0AF60-53EE-42F4-B95F-575F60DECBFB}">
      <dsp:nvSpPr>
        <dsp:cNvPr id="0" name=""/>
        <dsp:cNvSpPr/>
      </dsp:nvSpPr>
      <dsp:spPr>
        <a:xfrm>
          <a:off x="276893" y="3519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Задача</a:t>
          </a:r>
          <a:endParaRPr lang="ru-RU" sz="1900" kern="1200" dirty="0"/>
        </a:p>
      </dsp:txBody>
      <dsp:txXfrm>
        <a:off x="276893" y="3519"/>
        <a:ext cx="2274877" cy="1364926"/>
      </dsp:txXfrm>
    </dsp:sp>
    <dsp:sp modelId="{98E6E26F-F763-4187-99A5-CF658F442CAC}">
      <dsp:nvSpPr>
        <dsp:cNvPr id="0" name=""/>
        <dsp:cNvSpPr/>
      </dsp:nvSpPr>
      <dsp:spPr>
        <a:xfrm>
          <a:off x="5348069" y="640262"/>
          <a:ext cx="49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62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5581299" y="683366"/>
        <a:ext cx="26161" cy="5232"/>
      </dsp:txXfrm>
    </dsp:sp>
    <dsp:sp modelId="{2FA8A71F-F6FB-4716-97B3-F04A2A11B103}">
      <dsp:nvSpPr>
        <dsp:cNvPr id="0" name=""/>
        <dsp:cNvSpPr/>
      </dsp:nvSpPr>
      <dsp:spPr>
        <a:xfrm>
          <a:off x="3074992" y="3519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Ответственный</a:t>
          </a:r>
          <a:endParaRPr lang="ru-RU" sz="1900" kern="1200" dirty="0"/>
        </a:p>
      </dsp:txBody>
      <dsp:txXfrm>
        <a:off x="3074992" y="3519"/>
        <a:ext cx="2274877" cy="1364926"/>
      </dsp:txXfrm>
    </dsp:sp>
    <dsp:sp modelId="{A9AB08A4-A044-4114-8ACD-C4F4239C2F2D}">
      <dsp:nvSpPr>
        <dsp:cNvPr id="0" name=""/>
        <dsp:cNvSpPr/>
      </dsp:nvSpPr>
      <dsp:spPr>
        <a:xfrm>
          <a:off x="1414331" y="1366646"/>
          <a:ext cx="5596198" cy="492621"/>
        </a:xfrm>
        <a:custGeom>
          <a:avLst/>
          <a:gdLst/>
          <a:ahLst/>
          <a:cxnLst/>
          <a:rect l="0" t="0" r="0" b="0"/>
          <a:pathLst>
            <a:path>
              <a:moveTo>
                <a:pt x="5596198" y="0"/>
              </a:moveTo>
              <a:lnTo>
                <a:pt x="5596198" y="263410"/>
              </a:lnTo>
              <a:lnTo>
                <a:pt x="0" y="263410"/>
              </a:lnTo>
              <a:lnTo>
                <a:pt x="0" y="49262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071915" y="1610340"/>
        <a:ext cx="281030" cy="5232"/>
      </dsp:txXfrm>
    </dsp:sp>
    <dsp:sp modelId="{90B0CDF0-7EC2-485D-A332-E614B7958A14}">
      <dsp:nvSpPr>
        <dsp:cNvPr id="0" name=""/>
        <dsp:cNvSpPr/>
      </dsp:nvSpPr>
      <dsp:spPr>
        <a:xfrm>
          <a:off x="5873091" y="3519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Исполнитель(и)</a:t>
          </a:r>
          <a:endParaRPr lang="ru-RU" sz="1900" kern="1200" dirty="0"/>
        </a:p>
      </dsp:txBody>
      <dsp:txXfrm>
        <a:off x="5873091" y="3519"/>
        <a:ext cx="2274877" cy="1364926"/>
      </dsp:txXfrm>
    </dsp:sp>
    <dsp:sp modelId="{19D1F302-4488-4BBA-8659-C2345C1D60AA}">
      <dsp:nvSpPr>
        <dsp:cNvPr id="0" name=""/>
        <dsp:cNvSpPr/>
      </dsp:nvSpPr>
      <dsp:spPr>
        <a:xfrm>
          <a:off x="2549970" y="2528411"/>
          <a:ext cx="49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62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2783200" y="2571514"/>
        <a:ext cx="26161" cy="5232"/>
      </dsp:txXfrm>
    </dsp:sp>
    <dsp:sp modelId="{749399B1-9F9B-4586-9C67-B52FDC7F9216}">
      <dsp:nvSpPr>
        <dsp:cNvPr id="0" name=""/>
        <dsp:cNvSpPr/>
      </dsp:nvSpPr>
      <dsp:spPr>
        <a:xfrm>
          <a:off x="276893" y="1891667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Требования</a:t>
          </a:r>
          <a:endParaRPr lang="ru-RU" sz="1900" kern="1200" dirty="0"/>
        </a:p>
      </dsp:txBody>
      <dsp:txXfrm>
        <a:off x="276893" y="1891667"/>
        <a:ext cx="2274877" cy="1364926"/>
      </dsp:txXfrm>
    </dsp:sp>
    <dsp:sp modelId="{903704EE-CB96-4289-A24A-0BE33334B0A4}">
      <dsp:nvSpPr>
        <dsp:cNvPr id="0" name=""/>
        <dsp:cNvSpPr/>
      </dsp:nvSpPr>
      <dsp:spPr>
        <a:xfrm>
          <a:off x="5348069" y="2528411"/>
          <a:ext cx="49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62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5581299" y="2571514"/>
        <a:ext cx="26161" cy="5232"/>
      </dsp:txXfrm>
    </dsp:sp>
    <dsp:sp modelId="{A6AB14AE-E21B-4D25-BF4E-A967100A2068}">
      <dsp:nvSpPr>
        <dsp:cNvPr id="0" name=""/>
        <dsp:cNvSpPr/>
      </dsp:nvSpPr>
      <dsp:spPr>
        <a:xfrm>
          <a:off x="3074992" y="1891667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Начало (старт)	</a:t>
          </a:r>
          <a:endParaRPr lang="ru-RU" sz="1900" kern="1200" dirty="0"/>
        </a:p>
      </dsp:txBody>
      <dsp:txXfrm>
        <a:off x="3074992" y="1891667"/>
        <a:ext cx="2274877" cy="1364926"/>
      </dsp:txXfrm>
    </dsp:sp>
    <dsp:sp modelId="{1C1D924A-AAE8-42EF-99E7-620731EF5ACA}">
      <dsp:nvSpPr>
        <dsp:cNvPr id="0" name=""/>
        <dsp:cNvSpPr/>
      </dsp:nvSpPr>
      <dsp:spPr>
        <a:xfrm>
          <a:off x="1414331" y="3254794"/>
          <a:ext cx="5596198" cy="492621"/>
        </a:xfrm>
        <a:custGeom>
          <a:avLst/>
          <a:gdLst/>
          <a:ahLst/>
          <a:cxnLst/>
          <a:rect l="0" t="0" r="0" b="0"/>
          <a:pathLst>
            <a:path>
              <a:moveTo>
                <a:pt x="5596198" y="0"/>
              </a:moveTo>
              <a:lnTo>
                <a:pt x="5596198" y="263410"/>
              </a:lnTo>
              <a:lnTo>
                <a:pt x="0" y="263410"/>
              </a:lnTo>
              <a:lnTo>
                <a:pt x="0" y="49262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071915" y="3498488"/>
        <a:ext cx="281030" cy="5232"/>
      </dsp:txXfrm>
    </dsp:sp>
    <dsp:sp modelId="{EE9009E9-1CF8-444F-993E-E9C8669743A8}">
      <dsp:nvSpPr>
        <dsp:cNvPr id="0" name=""/>
        <dsp:cNvSpPr/>
      </dsp:nvSpPr>
      <dsp:spPr>
        <a:xfrm>
          <a:off x="5873091" y="1891667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Окончание</a:t>
          </a:r>
          <a:endParaRPr lang="ru-RU" sz="1900" kern="1200" dirty="0"/>
        </a:p>
      </dsp:txBody>
      <dsp:txXfrm>
        <a:off x="5873091" y="1891667"/>
        <a:ext cx="2274877" cy="1364926"/>
      </dsp:txXfrm>
    </dsp:sp>
    <dsp:sp modelId="{996EF830-5A1D-49E1-A0E1-88DD0046CDA2}">
      <dsp:nvSpPr>
        <dsp:cNvPr id="0" name=""/>
        <dsp:cNvSpPr/>
      </dsp:nvSpPr>
      <dsp:spPr>
        <a:xfrm>
          <a:off x="2549970" y="4416559"/>
          <a:ext cx="49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62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2783200" y="4459663"/>
        <a:ext cx="26161" cy="5232"/>
      </dsp:txXfrm>
    </dsp:sp>
    <dsp:sp modelId="{63EA1A15-1B93-42F8-A24D-B7086B1E9B1C}">
      <dsp:nvSpPr>
        <dsp:cNvPr id="0" name=""/>
        <dsp:cNvSpPr/>
      </dsp:nvSpPr>
      <dsp:spPr>
        <a:xfrm>
          <a:off x="276893" y="3779815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Промежуточный результат</a:t>
          </a:r>
          <a:endParaRPr lang="ru-RU" sz="1900" kern="1200" dirty="0"/>
        </a:p>
      </dsp:txBody>
      <dsp:txXfrm>
        <a:off x="276893" y="3779815"/>
        <a:ext cx="2274877" cy="1364926"/>
      </dsp:txXfrm>
    </dsp:sp>
    <dsp:sp modelId="{BBC30649-9E08-46C2-99C2-19024BBC3898}">
      <dsp:nvSpPr>
        <dsp:cNvPr id="0" name=""/>
        <dsp:cNvSpPr/>
      </dsp:nvSpPr>
      <dsp:spPr>
        <a:xfrm>
          <a:off x="5348069" y="4416559"/>
          <a:ext cx="4926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621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5581299" y="4459663"/>
        <a:ext cx="26161" cy="5232"/>
      </dsp:txXfrm>
    </dsp:sp>
    <dsp:sp modelId="{055920D3-962B-46BB-9982-7AC6F80D8976}">
      <dsp:nvSpPr>
        <dsp:cNvPr id="0" name=""/>
        <dsp:cNvSpPr/>
      </dsp:nvSpPr>
      <dsp:spPr>
        <a:xfrm>
          <a:off x="3074992" y="3779815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Результат</a:t>
          </a:r>
          <a:endParaRPr lang="ru-RU" sz="1900" kern="1200" dirty="0"/>
        </a:p>
      </dsp:txBody>
      <dsp:txXfrm>
        <a:off x="3074992" y="3779815"/>
        <a:ext cx="2274877" cy="1364926"/>
      </dsp:txXfrm>
    </dsp:sp>
    <dsp:sp modelId="{94356242-C3B7-4F6D-AB22-3E9BA9810A6F}">
      <dsp:nvSpPr>
        <dsp:cNvPr id="0" name=""/>
        <dsp:cNvSpPr/>
      </dsp:nvSpPr>
      <dsp:spPr>
        <a:xfrm>
          <a:off x="5873091" y="3779815"/>
          <a:ext cx="2274877" cy="1364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chemeClr val="accent2">
              <a:lumMod val="75000"/>
            </a:schemeClr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Дополнительные ресурсы</a:t>
          </a:r>
          <a:endParaRPr lang="ru-RU" sz="1900" kern="1200" dirty="0"/>
        </a:p>
      </dsp:txBody>
      <dsp:txXfrm>
        <a:off x="5873091" y="3779815"/>
        <a:ext cx="2274877" cy="13649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47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0"/>
            <a:ext cx="2946246" cy="49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88" y="4714953"/>
            <a:ext cx="5439101" cy="446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309"/>
            <a:ext cx="2946247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8309"/>
            <a:ext cx="2946246" cy="4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E14C1FE-C15B-4E84-8AF7-99DE35A5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56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8374" indent="-28783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1344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881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419" indent="-23026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F24CE8-BC32-4E3A-9C2D-2768B3D8D849}" type="slidenum">
              <a:rPr lang="ru-RU" altLang="ru-RU" smtClean="0"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0988" y="671513"/>
            <a:ext cx="6554787" cy="49164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2387" y="5783485"/>
            <a:ext cx="5873268" cy="36288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2480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5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3284538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9596505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5AC38-6E4C-47CD-8615-AF635CAE93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378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F8DCC-FF29-417F-853F-10AF4B689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185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BE7B2-3F8F-4D7F-9396-F967AFC57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9344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EE994-412A-4DBD-9F08-03D086F33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1473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290DA-09FB-4CE1-A159-8ADA9521C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73457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2FB3A-24F2-44BA-9E90-973743B2D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017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8230-E327-425A-8051-F9C0A3D60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2094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0209-8C7A-4045-BC67-87F40C61D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3723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C0A25-4E7C-462D-9836-0A3CC951F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5659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0D3B-8D5C-4E12-84C4-23AA712988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817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A294A2-D52E-474F-B15F-1D30C6FE5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5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7800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6"/>
        </a:buBlip>
        <a:defRPr sz="1400">
          <a:solidFill>
            <a:schemeClr val="tx1"/>
          </a:solidFill>
          <a:latin typeface="+mn-lt"/>
          <a:cs typeface="+mn-cs"/>
        </a:defRPr>
      </a:lvl2pPr>
      <a:lvl3pPr marL="1162050" indent="-268288" algn="l" rtl="0" eaLnBrk="0" fontAlgn="base" hangingPunct="0">
        <a:spcBef>
          <a:spcPct val="0"/>
        </a:spcBef>
        <a:spcAft>
          <a:spcPct val="30000"/>
        </a:spcAft>
        <a:buBlip>
          <a:blip r:embed="rId16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43608" y="2780928"/>
            <a:ext cx="74152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400" b="1" dirty="0" smtClean="0"/>
              <a:t>Общекорпоративные проекты ГК Росатом 2017г.</a:t>
            </a:r>
            <a:endParaRPr lang="ru-RU" altLang="ru-RU" sz="2200" b="1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5" y="4708525"/>
            <a:ext cx="5888038" cy="649288"/>
          </a:xfrm>
          <a:noFill/>
        </p:spPr>
        <p:txBody>
          <a:bodyPr/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b="0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endParaRPr lang="ru-RU" altLang="ru-RU" sz="1800" smtClean="0">
              <a:solidFill>
                <a:schemeClr val="tx2"/>
              </a:solidFill>
            </a:endParaRPr>
          </a:p>
        </p:txBody>
      </p:sp>
      <p:sp>
        <p:nvSpPr>
          <p:cNvPr id="3076" name="b--sw3tSuYwFh9d4syvsTVb" hidden="1"/>
          <p:cNvSpPr>
            <a:spLocks noChangeArrowheads="1"/>
          </p:cNvSpPr>
          <p:nvPr/>
        </p:nvSpPr>
        <p:spPr bwMode="auto">
          <a:xfrm>
            <a:off x="63500" y="6731000"/>
            <a:ext cx="63500" cy="635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Blip>
                <a:blip r:embed="rId3"/>
              </a:buBlip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110000"/>
              </a:lnSpc>
              <a:spcAft>
                <a:spcPct val="20000"/>
              </a:spcAft>
              <a:buBlip>
                <a:blip r:embed="rId4"/>
              </a:buBlip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Aft>
                <a:spcPct val="30000"/>
              </a:spcAft>
              <a:buBlip>
                <a:blip r:embed="rId4"/>
              </a:buBlip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План-график проведения конкурса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407144"/>
              </p:ext>
            </p:extLst>
          </p:nvPr>
        </p:nvGraphicFramePr>
        <p:xfrm>
          <a:off x="259920" y="950271"/>
          <a:ext cx="8640960" cy="5479479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16603"/>
                <a:gridCol w="5472608"/>
                <a:gridCol w="2751749"/>
              </a:tblGrid>
              <a:tr h="166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№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Мероприятие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Срок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Определение муниципальных координаторов конкурса «Слава Созидателям!» 2017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апрель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Разработка Положения о Конкурсе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апрель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Организация и проведение установочного семинара для муниципальных координаторов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апрель - май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Объявление начала конкурса «Слава Созидателям!» - 2017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май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Съемка видеороликов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май - октябрь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Трансляция видеороликов 2016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май - октябрь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Обучение детей в ДОЛ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июль - август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Проведение встреч с ветеранами (информирование, приглашение к участию)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июнь - октябрь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Организация и проведение «Парада Созидателей» на территориях муниципалитетов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 сентября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Согласование роликов с ДЗГТИ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ноябрь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Оценка роликов городской комиссией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декабрь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12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Размещение роликов на сайте Конкурса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январь – февраль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Награждение победителей муниципального этапа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февраль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344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Определение победителей федерального этапа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февраль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Федеральный «Парад Созидателей»/ Награждение победителей федерального этапа</a:t>
                      </a:r>
                      <a:endParaRPr lang="ru-RU" sz="105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март</a:t>
                      </a:r>
                      <a:endParaRPr lang="ru-RU" sz="105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077" marR="5907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5906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Слава Созидателям в контексте ГСР.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1CACB-61C2-4A0B-A438-2860166358E9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458455"/>
              </p:ext>
            </p:extLst>
          </p:nvPr>
        </p:nvGraphicFramePr>
        <p:xfrm>
          <a:off x="361846" y="980729"/>
          <a:ext cx="5507923" cy="42844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6838"/>
                <a:gridCol w="830217"/>
                <a:gridCol w="830217"/>
                <a:gridCol w="830217"/>
                <a:gridCol w="830217"/>
                <a:gridCol w="830217"/>
              </a:tblGrid>
              <a:tr h="129614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    Проекты</a:t>
                      </a:r>
                    </a:p>
                    <a:p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Участники</a:t>
                      </a: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</a:rPr>
                        <a:t>Слава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</a:rPr>
                        <a:t>Созидателям</a:t>
                      </a:r>
                      <a:endParaRPr lang="ru-RU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Муниципаль-ные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практики</a:t>
                      </a:r>
                      <a:endParaRPr lang="ru-RU" sz="1400" dirty="0"/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Образовательный</a:t>
                      </a:r>
                      <a:r>
                        <a:rPr lang="ru-RU" sz="1400" baseline="0" dirty="0" smtClean="0"/>
                        <a:t> проект</a:t>
                      </a:r>
                      <a:endParaRPr lang="ru-RU" sz="1400" dirty="0"/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Территория Культуры </a:t>
                      </a:r>
                      <a:r>
                        <a:rPr lang="ru-RU" sz="1400" dirty="0" err="1" smtClean="0"/>
                        <a:t>Росатома</a:t>
                      </a:r>
                      <a:endParaRPr lang="ru-RU" sz="1400" dirty="0"/>
                    </a:p>
                  </a:txBody>
                  <a:tcPr vert="vert270" anchor="ctr"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 </a:t>
                      </a:r>
                      <a:r>
                        <a:rPr lang="ru-RU" sz="1400" dirty="0" err="1" smtClean="0"/>
                        <a:t>Росатома</a:t>
                      </a:r>
                      <a:endParaRPr lang="ru-RU" sz="1400" dirty="0"/>
                    </a:p>
                  </a:txBody>
                  <a:tcPr vert="vert270" anchor="ctr"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ОМСУ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85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Совет Депутатов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Предприятие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121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МСП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</a:rPr>
                        <a:t>Соц.Сфера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Медицина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Культура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44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Горожане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Скругленный прямоугольник 17"/>
          <p:cNvSpPr/>
          <p:nvPr/>
        </p:nvSpPr>
        <p:spPr>
          <a:xfrm>
            <a:off x="323528" y="5743988"/>
            <a:ext cx="842493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sz="1400" dirty="0" smtClean="0">
                <a:solidFill>
                  <a:schemeClr val="tx2"/>
                </a:solidFill>
              </a:rPr>
              <a:t>Снижение уровня социальных рисков в 2017-2019 годах.</a:t>
            </a:r>
            <a:endParaRPr lang="ru-RU" altLang="ru-RU" sz="1400" dirty="0">
              <a:solidFill>
                <a:schemeClr val="tx2"/>
              </a:solidFill>
            </a:endParaRPr>
          </a:p>
        </p:txBody>
      </p:sp>
      <p:sp>
        <p:nvSpPr>
          <p:cNvPr id="5131" name="Правая фигурная скобка 5130"/>
          <p:cNvSpPr/>
          <p:nvPr/>
        </p:nvSpPr>
        <p:spPr>
          <a:xfrm rot="5400000">
            <a:off x="4292183" y="1341609"/>
            <a:ext cx="415618" cy="8352928"/>
          </a:xfrm>
          <a:prstGeom prst="rightBrac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21" name="Прямая со стрелкой 5120"/>
          <p:cNvCxnSpPr/>
          <p:nvPr/>
        </p:nvCxnSpPr>
        <p:spPr>
          <a:xfrm>
            <a:off x="1691680" y="24399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689248" y="283363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691680" y="326836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698030" y="36014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691680" y="3906298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698030" y="4203380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691680" y="451023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704380" y="482138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698030" y="5124952"/>
            <a:ext cx="5112568" cy="0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22" name="Правая фигурная скобка 5121"/>
          <p:cNvSpPr/>
          <p:nvPr/>
        </p:nvSpPr>
        <p:spPr>
          <a:xfrm>
            <a:off x="6732240" y="2276872"/>
            <a:ext cx="576064" cy="3024336"/>
          </a:xfrm>
          <a:prstGeom prst="righ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5" name="Скругленный прямоугольник 5124"/>
          <p:cNvSpPr/>
          <p:nvPr/>
        </p:nvSpPr>
        <p:spPr>
          <a:xfrm>
            <a:off x="7525068" y="1628800"/>
            <a:ext cx="935364" cy="361474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400" dirty="0" smtClean="0">
                <a:solidFill>
                  <a:schemeClr val="tx2"/>
                </a:solidFill>
              </a:rPr>
              <a:t>Сообщество </a:t>
            </a:r>
            <a:r>
              <a:rPr lang="ru-RU" sz="1400" dirty="0">
                <a:solidFill>
                  <a:schemeClr val="tx2"/>
                </a:solidFill>
              </a:rPr>
              <a:t>Гражданин Страны Росатом</a:t>
            </a:r>
          </a:p>
        </p:txBody>
      </p:sp>
      <p:cxnSp>
        <p:nvCxnSpPr>
          <p:cNvPr id="5128" name="Прямая со стрелкой 5127"/>
          <p:cNvCxnSpPr/>
          <p:nvPr/>
        </p:nvCxnSpPr>
        <p:spPr>
          <a:xfrm>
            <a:off x="2123728" y="229498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2951392" y="2302660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786090" y="2293278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4613754" y="2297964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434384" y="2295616"/>
            <a:ext cx="0" cy="316835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33" name="Прямая со стрелкой 5132"/>
          <p:cNvCxnSpPr/>
          <p:nvPr/>
        </p:nvCxnSpPr>
        <p:spPr>
          <a:xfrm>
            <a:off x="8029124" y="5250510"/>
            <a:ext cx="0" cy="245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34" name="4-конечная звезда 5133"/>
          <p:cNvSpPr/>
          <p:nvPr/>
        </p:nvSpPr>
        <p:spPr>
          <a:xfrm>
            <a:off x="4541746" y="276163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4-конечная звезда 59"/>
          <p:cNvSpPr/>
          <p:nvPr/>
        </p:nvSpPr>
        <p:spPr>
          <a:xfrm>
            <a:off x="4537497" y="319566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4-конечная звезда 60"/>
          <p:cNvSpPr/>
          <p:nvPr/>
        </p:nvSpPr>
        <p:spPr>
          <a:xfrm>
            <a:off x="4540501" y="3532507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4-конечная звезда 61"/>
          <p:cNvSpPr/>
          <p:nvPr/>
        </p:nvSpPr>
        <p:spPr>
          <a:xfrm>
            <a:off x="4537278" y="383211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4-конечная звезда 62"/>
          <p:cNvSpPr/>
          <p:nvPr/>
        </p:nvSpPr>
        <p:spPr>
          <a:xfrm>
            <a:off x="4540501" y="412593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4-конечная звезда 63"/>
          <p:cNvSpPr/>
          <p:nvPr/>
        </p:nvSpPr>
        <p:spPr>
          <a:xfrm>
            <a:off x="4542439" y="443458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4-конечная звезда 64"/>
          <p:cNvSpPr/>
          <p:nvPr/>
        </p:nvSpPr>
        <p:spPr>
          <a:xfrm>
            <a:off x="4540501" y="47482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4-конечная звезда 65"/>
          <p:cNvSpPr/>
          <p:nvPr/>
        </p:nvSpPr>
        <p:spPr>
          <a:xfrm>
            <a:off x="4548147" y="505338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4-конечная звезда 66"/>
          <p:cNvSpPr/>
          <p:nvPr/>
        </p:nvSpPr>
        <p:spPr>
          <a:xfrm>
            <a:off x="4539747" y="236478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4-конечная звезда 67"/>
          <p:cNvSpPr/>
          <p:nvPr/>
        </p:nvSpPr>
        <p:spPr>
          <a:xfrm>
            <a:off x="5353120" y="236751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4-конечная звезда 79"/>
          <p:cNvSpPr/>
          <p:nvPr/>
        </p:nvSpPr>
        <p:spPr>
          <a:xfrm>
            <a:off x="5352514" y="2770872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4-конечная звезда 44"/>
          <p:cNvSpPr/>
          <p:nvPr/>
        </p:nvSpPr>
        <p:spPr>
          <a:xfrm>
            <a:off x="3711636" y="237127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4-конечная звезда 45"/>
          <p:cNvSpPr/>
          <p:nvPr/>
        </p:nvSpPr>
        <p:spPr>
          <a:xfrm>
            <a:off x="3711636" y="276116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4-конечная звезда 46"/>
          <p:cNvSpPr/>
          <p:nvPr/>
        </p:nvSpPr>
        <p:spPr>
          <a:xfrm>
            <a:off x="3714966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4-конечная звезда 47"/>
          <p:cNvSpPr/>
          <p:nvPr/>
        </p:nvSpPr>
        <p:spPr>
          <a:xfrm>
            <a:off x="3711435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4-конечная звезда 48"/>
          <p:cNvSpPr/>
          <p:nvPr/>
        </p:nvSpPr>
        <p:spPr>
          <a:xfrm>
            <a:off x="3715533" y="38314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4-конечная звезда 49"/>
          <p:cNvSpPr/>
          <p:nvPr/>
        </p:nvSpPr>
        <p:spPr>
          <a:xfrm>
            <a:off x="3711435" y="413142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4-конечная звезда 55"/>
          <p:cNvSpPr/>
          <p:nvPr/>
        </p:nvSpPr>
        <p:spPr>
          <a:xfrm>
            <a:off x="3707904" y="444064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4-конечная звезда 56"/>
          <p:cNvSpPr/>
          <p:nvPr/>
        </p:nvSpPr>
        <p:spPr>
          <a:xfrm>
            <a:off x="3711435" y="4747718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4-конечная звезда 57"/>
          <p:cNvSpPr/>
          <p:nvPr/>
        </p:nvSpPr>
        <p:spPr>
          <a:xfrm>
            <a:off x="3711435" y="505340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4-конечная звезда 58"/>
          <p:cNvSpPr/>
          <p:nvPr/>
        </p:nvSpPr>
        <p:spPr>
          <a:xfrm>
            <a:off x="5357026" y="320238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4-конечная звезда 77"/>
          <p:cNvSpPr/>
          <p:nvPr/>
        </p:nvSpPr>
        <p:spPr>
          <a:xfrm>
            <a:off x="5357026" y="3536674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4-конечная звезда 78"/>
          <p:cNvSpPr/>
          <p:nvPr/>
        </p:nvSpPr>
        <p:spPr>
          <a:xfrm>
            <a:off x="5357026" y="3842361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4-конечная звезда 80"/>
          <p:cNvSpPr/>
          <p:nvPr/>
        </p:nvSpPr>
        <p:spPr>
          <a:xfrm>
            <a:off x="5357026" y="4138487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4-конечная звезда 81"/>
          <p:cNvSpPr/>
          <p:nvPr/>
        </p:nvSpPr>
        <p:spPr>
          <a:xfrm>
            <a:off x="5353495" y="4446673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4-конечная звезда 82"/>
          <p:cNvSpPr/>
          <p:nvPr/>
        </p:nvSpPr>
        <p:spPr>
          <a:xfrm>
            <a:off x="5353495" y="4754780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4-конечная звезда 83"/>
          <p:cNvSpPr/>
          <p:nvPr/>
        </p:nvSpPr>
        <p:spPr>
          <a:xfrm>
            <a:off x="5357026" y="5059435"/>
            <a:ext cx="158418" cy="130924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4-конечная звезда 84"/>
          <p:cNvSpPr/>
          <p:nvPr/>
        </p:nvSpPr>
        <p:spPr>
          <a:xfrm>
            <a:off x="2051720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4-конечная звезда 85"/>
          <p:cNvSpPr/>
          <p:nvPr/>
        </p:nvSpPr>
        <p:spPr>
          <a:xfrm>
            <a:off x="2055251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4-конечная звезда 86"/>
          <p:cNvSpPr/>
          <p:nvPr/>
        </p:nvSpPr>
        <p:spPr>
          <a:xfrm>
            <a:off x="2051720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4-конечная звезда 87"/>
          <p:cNvSpPr/>
          <p:nvPr/>
        </p:nvSpPr>
        <p:spPr>
          <a:xfrm>
            <a:off x="2051720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4-конечная звезда 88"/>
          <p:cNvSpPr/>
          <p:nvPr/>
        </p:nvSpPr>
        <p:spPr>
          <a:xfrm>
            <a:off x="2051720" y="3836331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4-конечная звезда 89"/>
          <p:cNvSpPr/>
          <p:nvPr/>
        </p:nvSpPr>
        <p:spPr>
          <a:xfrm>
            <a:off x="2051720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4-конечная звезда 90"/>
          <p:cNvSpPr/>
          <p:nvPr/>
        </p:nvSpPr>
        <p:spPr>
          <a:xfrm>
            <a:off x="2051720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4-конечная звезда 91"/>
          <p:cNvSpPr/>
          <p:nvPr/>
        </p:nvSpPr>
        <p:spPr>
          <a:xfrm>
            <a:off x="2051720" y="475339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4-конечная звезда 92"/>
          <p:cNvSpPr/>
          <p:nvPr/>
        </p:nvSpPr>
        <p:spPr>
          <a:xfrm>
            <a:off x="2051720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4-конечная звезда 93"/>
          <p:cNvSpPr/>
          <p:nvPr/>
        </p:nvSpPr>
        <p:spPr>
          <a:xfrm>
            <a:off x="2880506" y="505693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4-конечная звезда 94"/>
          <p:cNvSpPr/>
          <p:nvPr/>
        </p:nvSpPr>
        <p:spPr>
          <a:xfrm>
            <a:off x="2876975" y="2366535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4-конечная звезда 95"/>
          <p:cNvSpPr/>
          <p:nvPr/>
        </p:nvSpPr>
        <p:spPr>
          <a:xfrm>
            <a:off x="2880506" y="2763273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4-конечная звезда 96"/>
          <p:cNvSpPr/>
          <p:nvPr/>
        </p:nvSpPr>
        <p:spPr>
          <a:xfrm>
            <a:off x="2882649" y="319885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4-конечная звезда 97"/>
          <p:cNvSpPr/>
          <p:nvPr/>
        </p:nvSpPr>
        <p:spPr>
          <a:xfrm>
            <a:off x="2879118" y="35292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4-конечная звезда 98"/>
          <p:cNvSpPr/>
          <p:nvPr/>
        </p:nvSpPr>
        <p:spPr>
          <a:xfrm>
            <a:off x="2882649" y="3832800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4-конечная звезда 99"/>
          <p:cNvSpPr/>
          <p:nvPr/>
        </p:nvSpPr>
        <p:spPr>
          <a:xfrm>
            <a:off x="2879118" y="4134956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4-конечная звезда 100"/>
          <p:cNvSpPr/>
          <p:nvPr/>
        </p:nvSpPr>
        <p:spPr>
          <a:xfrm>
            <a:off x="2880506" y="4437112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4-конечная звезда 101"/>
          <p:cNvSpPr/>
          <p:nvPr/>
        </p:nvSpPr>
        <p:spPr>
          <a:xfrm>
            <a:off x="2880506" y="4751249"/>
            <a:ext cx="144016" cy="144016"/>
          </a:xfrm>
          <a:prstGeom prst="star4">
            <a:avLst/>
          </a:prstGeom>
          <a:solidFill>
            <a:schemeClr val="accent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990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564904"/>
            <a:ext cx="7772400" cy="13620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Спасибо за внимание!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11718-D384-40C7-A763-BD45E8378ABF}" type="slidenum">
              <a:rPr lang="ru-RU" smtClean="0"/>
              <a:pPr>
                <a:defRPr/>
              </a:pPr>
              <a:t>12</a:t>
            </a:fld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96411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Ценности </a:t>
            </a:r>
            <a:r>
              <a:rPr lang="ru-RU" dirty="0" err="1" smtClean="0"/>
              <a:t>Госкорпорации</a:t>
            </a:r>
            <a:r>
              <a:rPr lang="ru-RU" dirty="0" smtClean="0"/>
              <a:t> </a:t>
            </a:r>
            <a:r>
              <a:rPr lang="ru-RU" smtClean="0"/>
              <a:t>Росатом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530" y="1062527"/>
            <a:ext cx="5242941" cy="5242941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38DE2-AA85-4B31-964C-EB3B12EF538C}" type="slidenum">
              <a:rPr lang="ru-RU" altLang="ru-RU" smtClean="0"/>
              <a:pPr/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179124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Нормативные правовые акты</a:t>
            </a:r>
          </a:p>
        </p:txBody>
      </p:sp>
      <p:sp>
        <p:nvSpPr>
          <p:cNvPr id="5123" name="Объект 3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129842"/>
          </a:xfrm>
        </p:spPr>
        <p:txBody>
          <a:bodyPr/>
          <a:lstStyle/>
          <a:p>
            <a:r>
              <a:rPr lang="ru-RU" altLang="ru-RU" dirty="0" smtClean="0">
                <a:latin typeface="+mj-lt"/>
              </a:rPr>
              <a:t>Указ Президента Российской Федерации 7 мая 2012 года № 596 «О долгосрочной государственной экономической политике»</a:t>
            </a:r>
          </a:p>
          <a:p>
            <a:r>
              <a:rPr lang="ru-RU" altLang="ru-RU" dirty="0" smtClean="0">
                <a:latin typeface="+mj-lt"/>
              </a:rPr>
              <a:t>Указ Президента Российской Федерации от 7 мая 2012 года N 597 «О мероприятиях по реализации государственной социальной политики» </a:t>
            </a:r>
          </a:p>
          <a:p>
            <a:r>
              <a:rPr lang="ru-RU" altLang="ru-RU" dirty="0" smtClean="0">
                <a:latin typeface="+mj-lt"/>
              </a:rPr>
              <a:t>Указ Президента Российской Федерации 7 мая 2012 года N 601 «Об основных направлениях совершенствования системы государственного управления»</a:t>
            </a:r>
          </a:p>
          <a:p>
            <a:r>
              <a:rPr lang="ru-RU" altLang="ru-RU" dirty="0">
                <a:latin typeface="+mj-lt"/>
              </a:rPr>
              <a:t>Послание Президента Федеральному собранию (декабрь 2016г.)</a:t>
            </a:r>
          </a:p>
          <a:p>
            <a:r>
              <a:rPr lang="ru-RU" dirty="0">
                <a:latin typeface="+mj-lt"/>
              </a:rPr>
              <a:t>Поручение Президента РФ от 12.10.2016 №Пр-1986, поручение правительства РФ от 20.10.2016 №ДК-П-12-6296 (О мониторинге учреждений Культуры)</a:t>
            </a:r>
            <a:endParaRPr lang="ru-RU" altLang="ru-RU" dirty="0">
              <a:latin typeface="+mj-lt"/>
            </a:endParaRPr>
          </a:p>
          <a:p>
            <a:r>
              <a:rPr lang="ru-RU" dirty="0" smtClean="0">
                <a:latin typeface="+mj-lt"/>
              </a:rPr>
              <a:t>Федеральный </a:t>
            </a:r>
            <a:r>
              <a:rPr lang="ru-RU" dirty="0">
                <a:latin typeface="+mj-lt"/>
              </a:rPr>
              <a:t>закон </a:t>
            </a:r>
            <a:r>
              <a:rPr lang="ru-RU" dirty="0" smtClean="0">
                <a:latin typeface="+mj-lt"/>
              </a:rPr>
              <a:t>«О </a:t>
            </a:r>
            <a:r>
              <a:rPr lang="ru-RU" dirty="0">
                <a:latin typeface="+mj-lt"/>
              </a:rPr>
              <a:t>стратегическом планировании в Российской </a:t>
            </a:r>
            <a:r>
              <a:rPr lang="ru-RU" dirty="0" smtClean="0">
                <a:latin typeface="+mj-lt"/>
              </a:rPr>
              <a:t>Федерации» </a:t>
            </a:r>
            <a:r>
              <a:rPr lang="ru-RU" dirty="0">
                <a:latin typeface="+mj-lt"/>
              </a:rPr>
              <a:t>от 28.06.2014 N 172-ФЗ</a:t>
            </a:r>
            <a:endParaRPr lang="ru-RU" altLang="ru-RU" dirty="0">
              <a:latin typeface="+mj-lt"/>
            </a:endParaRPr>
          </a:p>
          <a:p>
            <a:r>
              <a:rPr lang="ru-RU" altLang="ru-RU" dirty="0" smtClean="0">
                <a:latin typeface="+mj-lt"/>
              </a:rPr>
              <a:t>Распоряжение правительства Российской Федерации от 31 января 2017 года №147-р «Об утверждении целевых моделей упрощения процедур ведения бизнеса и повышения инвестиционной привлекательности субъектов Российской Федерации»</a:t>
            </a:r>
          </a:p>
          <a:p>
            <a:r>
              <a:rPr lang="ru-RU" altLang="ru-RU" dirty="0">
                <a:latin typeface="+mj-lt"/>
              </a:rPr>
              <a:t>Минстрой </a:t>
            </a:r>
            <a:r>
              <a:rPr lang="ru-RU" altLang="ru-RU" dirty="0" smtClean="0">
                <a:latin typeface="+mj-lt"/>
              </a:rPr>
              <a:t>России. Приоритетный проект «Формирование комфортной городской среды 2017-2020гг»</a:t>
            </a:r>
          </a:p>
          <a:p>
            <a:endParaRPr lang="ru-RU" altLang="ru-RU" dirty="0" smtClean="0"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38DE2-AA85-4B31-964C-EB3B12EF538C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1337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213" y="4865688"/>
            <a:ext cx="1468437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«Слава Созидателям!» Итоги 2016 года.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51CACB-61C2-4A0B-A438-2860166358E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198880"/>
              </p:ext>
            </p:extLst>
          </p:nvPr>
        </p:nvGraphicFramePr>
        <p:xfrm>
          <a:off x="3419872" y="1025577"/>
          <a:ext cx="5906221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1475" y="1052513"/>
            <a:ext cx="3455988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Уникальный патриотический проект, стартовал в 2016 году;</a:t>
            </a:r>
          </a:p>
          <a:p>
            <a:pPr>
              <a:defRPr/>
            </a:pPr>
            <a:r>
              <a:rPr lang="ru-RU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Состоялся </a:t>
            </a:r>
            <a:r>
              <a:rPr lang="ru-RU" dirty="0"/>
              <a:t>на всех «атомных» территориях;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Широкая поддержка всех слоев населения;</a:t>
            </a:r>
          </a:p>
          <a:p>
            <a:pPr>
              <a:defRPr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Большой общественный резонанс.</a:t>
            </a:r>
          </a:p>
        </p:txBody>
      </p:sp>
    </p:spTree>
    <p:extLst>
      <p:ext uri="{BB962C8B-B14F-4D97-AF65-F5344CB8AC3E}">
        <p14:creationId xmlns:p14="http://schemas.microsoft.com/office/powerpoint/2010/main" val="32030781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D545CB-27E8-49DB-BF05-CFD7F95DE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2D545CB-27E8-49DB-BF05-CFD7F95DE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AAC483-FF03-426D-9B09-99B7742897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22AAC483-FF03-426D-9B09-99B7742897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6A7C67-B171-48E0-84E0-01994CB8AD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246A7C67-B171-48E0-84E0-01994CB8AD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24DC89-FDED-4B8B-B7DA-C5BEADEC4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7F24DC89-FDED-4B8B-B7DA-C5BEADEC42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02AED7-F3EF-41AE-B372-BBD81D812E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8B02AED7-F3EF-41AE-B372-BBD81D812E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F3284A-7815-429E-A85C-C4CFE14A04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69F3284A-7815-429E-A85C-C4CFE14A04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D63FBC-3708-45CA-9228-67972B217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88D63FBC-3708-45CA-9228-67972B217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3B8841-E2E7-4D97-8B19-765847DC0F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0E3B8841-E2E7-4D97-8B19-765847DC0F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0EA596-357C-4017-8AEA-D9FE437159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CD0EA596-357C-4017-8AEA-D9FE437159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652116-B915-4589-86BE-12AC52DAF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A7652116-B915-4589-86BE-12AC52DAF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856154-F90A-4BFA-82F5-1DBA94D4B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92856154-F90A-4BFA-82F5-1DBA94D4B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6D552C-52F9-4622-BF13-4DC9BCD6B6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">
                                            <p:graphicEl>
                                              <a:dgm id="{A86D552C-52F9-4622-BF13-4DC9BCD6B6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EA1B86-F858-4F51-81DC-C41CB352F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03EA1B86-F858-4F51-81DC-C41CB352F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Затраты и результат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21276"/>
              </p:ext>
            </p:extLst>
          </p:nvPr>
        </p:nvGraphicFramePr>
        <p:xfrm>
          <a:off x="468313" y="1125538"/>
          <a:ext cx="8424862" cy="514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6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проектов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572057907"/>
              </p:ext>
            </p:extLst>
          </p:nvPr>
        </p:nvGraphicFramePr>
        <p:xfrm>
          <a:off x="683568" y="891828"/>
          <a:ext cx="73490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2917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Слава Созидателям 2017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406780"/>
            <a:ext cx="2664296" cy="219624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признан.</a:t>
            </a:r>
          </a:p>
          <a:p>
            <a:pPr algn="ctr"/>
            <a:r>
              <a:rPr lang="ru-RU" dirty="0" smtClean="0"/>
              <a:t>Может (должен) стать муниципальной практикой.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3933056"/>
            <a:ext cx="2664296" cy="22322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Ресурс!!!</a:t>
            </a:r>
          </a:p>
          <a:p>
            <a:pPr algn="ctr"/>
            <a:r>
              <a:rPr lang="ru-RU" dirty="0" smtClean="0"/>
              <a:t>Касание населения порядка 3-5 %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35808" y="1997840"/>
            <a:ext cx="2423728" cy="358239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1. Признанная </a:t>
            </a:r>
            <a:r>
              <a:rPr lang="ru-RU" dirty="0" err="1" smtClean="0"/>
              <a:t>мунпрактика</a:t>
            </a:r>
            <a:endParaRPr lang="ru-RU" dirty="0" smtClean="0"/>
          </a:p>
          <a:p>
            <a:r>
              <a:rPr lang="ru-RU" dirty="0" smtClean="0"/>
              <a:t>2. ГСР (вовлечение населения)</a:t>
            </a:r>
          </a:p>
          <a:p>
            <a:r>
              <a:rPr lang="ru-RU" dirty="0" smtClean="0"/>
              <a:t>3. Повышение «атомного» патриотизма</a:t>
            </a:r>
          </a:p>
          <a:p>
            <a:r>
              <a:rPr lang="ru-RU" dirty="0" smtClean="0"/>
              <a:t>4. Положительный имидж ОМСУ</a:t>
            </a:r>
            <a:endParaRPr lang="ru-RU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3131840" y="1268760"/>
            <a:ext cx="432048" cy="5040560"/>
          </a:xfrm>
          <a:prstGeom prst="righ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Штриховая стрелка вправо 10"/>
          <p:cNvSpPr/>
          <p:nvPr/>
        </p:nvSpPr>
        <p:spPr>
          <a:xfrm>
            <a:off x="3649203" y="4546013"/>
            <a:ext cx="2232248" cy="1504385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Вовлечение</a:t>
            </a:r>
            <a:endParaRPr lang="ru-RU" dirty="0"/>
          </a:p>
        </p:txBody>
      </p:sp>
      <p:sp>
        <p:nvSpPr>
          <p:cNvPr id="12" name="Штриховая стрелка вправо 11"/>
          <p:cNvSpPr/>
          <p:nvPr/>
        </p:nvSpPr>
        <p:spPr>
          <a:xfrm>
            <a:off x="3636504" y="1532462"/>
            <a:ext cx="2232248" cy="1504385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Участники 2016</a:t>
            </a:r>
            <a:endParaRPr lang="ru-RU" dirty="0"/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3645267" y="3036847"/>
            <a:ext cx="2232248" cy="1504385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r>
              <a:rPr lang="ru-RU" sz="1600" dirty="0" err="1" smtClean="0"/>
              <a:t>Докрутка</a:t>
            </a:r>
            <a:r>
              <a:rPr lang="ru-RU" dirty="0" smtClean="0"/>
              <a:t>» сигнала</a:t>
            </a:r>
            <a:endParaRPr lang="ru-RU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5868752" y="1808820"/>
            <a:ext cx="432048" cy="3960440"/>
          </a:xfrm>
          <a:prstGeom prst="righ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100503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Итоги 2016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636258" y="1014328"/>
            <a:ext cx="200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Результаты 2017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649203" y="10374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«Тонкая настройка»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058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268760"/>
            <a:ext cx="3935412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Слава Созидателям 2017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B8AE2F-B8E4-43F4-AA1B-54207FE1DF8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60400976"/>
              </p:ext>
            </p:extLst>
          </p:nvPr>
        </p:nvGraphicFramePr>
        <p:xfrm>
          <a:off x="0" y="1196752"/>
          <a:ext cx="4500563" cy="3971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12122" y="2074175"/>
            <a:ext cx="144016" cy="1484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6210" y="5524500"/>
            <a:ext cx="8521005" cy="8568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…«В </a:t>
            </a:r>
            <a:r>
              <a:rPr lang="ru-RU" sz="1400" dirty="0"/>
              <a:t>основе всей нашей системы образования должен лежать фундаментальный принцип: каждый ребёнок, подросток одарён, способен преуспеть и в науке, и в творчестве, и в спорте, в профессии и в </a:t>
            </a:r>
            <a:r>
              <a:rPr lang="ru-RU" sz="1400" dirty="0" smtClean="0"/>
              <a:t>жизни»… 		</a:t>
            </a:r>
            <a:r>
              <a:rPr lang="ru-RU" sz="1400" dirty="0" err="1" smtClean="0"/>
              <a:t>В.В.Путин</a:t>
            </a:r>
            <a:r>
              <a:rPr lang="ru-RU" sz="1400" dirty="0" smtClean="0"/>
              <a:t>, Послание Федеральному Собранию, 2016г.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38414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Типовая дорожная карта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837454"/>
              </p:ext>
            </p:extLst>
          </p:nvPr>
        </p:nvGraphicFramePr>
        <p:xfrm>
          <a:off x="468313" y="1125538"/>
          <a:ext cx="8424862" cy="514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BE7B2-3F8F-4D7F-9396-F967AFC57A1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79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24484</TotalTime>
  <Words>608</Words>
  <Application>Microsoft Office PowerPoint</Application>
  <PresentationFormat>Экран (4:3)</PresentationFormat>
  <Paragraphs>168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b-default</vt:lpstr>
      <vt:lpstr>Презентация PowerPoint</vt:lpstr>
      <vt:lpstr>Ценности Госкорпорации Росатом</vt:lpstr>
      <vt:lpstr>Нормативные правовые акты</vt:lpstr>
      <vt:lpstr>«Слава Созидателям!» Итоги 2016 года. </vt:lpstr>
      <vt:lpstr>Затраты и результат</vt:lpstr>
      <vt:lpstr>Цели и задачи проектов</vt:lpstr>
      <vt:lpstr>Слава Созидателям 2017</vt:lpstr>
      <vt:lpstr>Слава Созидателям 2017</vt:lpstr>
      <vt:lpstr>Типовая дорожная карта</vt:lpstr>
      <vt:lpstr>План-график проведения конкурса</vt:lpstr>
      <vt:lpstr>Слава Созидателям в контексте ГСР. </vt:lpstr>
      <vt:lpstr>Спасибо за внимание!</vt:lpstr>
    </vt:vector>
  </TitlesOfParts>
  <Company>Rosatom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Ilya</dc:creator>
  <cp:lastModifiedBy>A</cp:lastModifiedBy>
  <cp:revision>667</cp:revision>
  <cp:lastPrinted>2017-02-08T14:20:00Z</cp:lastPrinted>
  <dcterms:created xsi:type="dcterms:W3CDTF">2011-08-02T09:38:54Z</dcterms:created>
  <dcterms:modified xsi:type="dcterms:W3CDTF">2017-03-16T16:54:52Z</dcterms:modified>
</cp:coreProperties>
</file>