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media/image7.jpeg" ContentType="image/jpeg"/>
  <Override PartName="/ppt/media/image1.png" ContentType="image/png"/>
  <Override PartName="/ppt/media/image2.png" ContentType="image/png"/>
  <Override PartName="/ppt/media/image4.jpeg" ContentType="image/jpeg"/>
  <Override PartName="/ppt/media/image3.jpeg" ContentType="image/jpeg"/>
  <Override PartName="/ppt/media/image5.jpeg" ContentType="image/jpeg"/>
  <Override PartName="/ppt/media/image6.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png" ContentType="image/png"/>
  <Override PartName="/ppt/media/image24.jpeg" ContentType="image/jpeg"/>
  <Override PartName="/ppt/media/image25.jpeg" ContentType="image/jpeg"/>
  <Override PartName="/ppt/media/image26.jpeg" ContentType="image/jpeg"/>
  <Override PartName="/ppt/media/image27.jpeg" ContentType="image/jpeg"/>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Lst>
  <p:sldSz cx="10080625" cy="567055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504000" y="74160"/>
            <a:ext cx="9072000" cy="1250280"/>
          </a:xfrm>
          <a:prstGeom prst="rect">
            <a:avLst/>
          </a:prstGeom>
        </p:spPr>
        <p:txBody>
          <a:bodyPr lIns="0" rIns="0" tIns="0" bIns="0" anchor="ctr"/>
          <a:p>
            <a:pPr algn="ctr"/>
            <a:endParaRPr b="0" lang="ru-RU" sz="4400" spc="-1" strike="noStrike">
              <a:latin typeface="Arial"/>
            </a:endParaRPr>
          </a:p>
        </p:txBody>
      </p:sp>
      <p:sp>
        <p:nvSpPr>
          <p:cNvPr id="25" name="PlaceHolder 2"/>
          <p:cNvSpPr>
            <a:spLocks noGrp="1"/>
          </p:cNvSpPr>
          <p:nvPr>
            <p:ph type="body"/>
          </p:nvPr>
        </p:nvSpPr>
        <p:spPr>
          <a:xfrm>
            <a:off x="504000" y="1326600"/>
            <a:ext cx="9072000" cy="1568520"/>
          </a:xfrm>
          <a:prstGeom prst="rect">
            <a:avLst/>
          </a:prstGeom>
        </p:spPr>
        <p:txBody>
          <a:bodyPr lIns="0" rIns="0" tIns="0" bIns="0">
            <a:normAutofit/>
          </a:bodyPr>
          <a:p>
            <a:endParaRPr b="0" lang="ru-RU" sz="3200" spc="-1" strike="noStrike">
              <a:latin typeface="Arial"/>
            </a:endParaRPr>
          </a:p>
        </p:txBody>
      </p:sp>
      <p:sp>
        <p:nvSpPr>
          <p:cNvPr id="26" name="PlaceHolder 3"/>
          <p:cNvSpPr>
            <a:spLocks noGrp="1"/>
          </p:cNvSpPr>
          <p:nvPr>
            <p:ph type="body"/>
          </p:nvPr>
        </p:nvSpPr>
        <p:spPr>
          <a:xfrm>
            <a:off x="504000" y="3044520"/>
            <a:ext cx="9072000" cy="1568520"/>
          </a:xfrm>
          <a:prstGeom prst="rect">
            <a:avLst/>
          </a:prstGeom>
        </p:spPr>
        <p:txBody>
          <a:bodyPr lIns="0" rIns="0" tIns="0" bIns="0">
            <a:normAutofit/>
          </a:bodyPr>
          <a:p>
            <a:endParaRPr b="0" lang="ru-RU"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04000" y="74160"/>
            <a:ext cx="9072000" cy="1250280"/>
          </a:xfrm>
          <a:prstGeom prst="rect">
            <a:avLst/>
          </a:prstGeom>
        </p:spPr>
        <p:txBody>
          <a:bodyPr lIns="0" rIns="0" tIns="0" bIns="0" anchor="ctr"/>
          <a:p>
            <a:pPr algn="ctr"/>
            <a:endParaRPr b="0" lang="ru-RU" sz="4400" spc="-1" strike="noStrike">
              <a:latin typeface="Arial"/>
            </a:endParaRPr>
          </a:p>
        </p:txBody>
      </p:sp>
      <p:sp>
        <p:nvSpPr>
          <p:cNvPr id="28" name="PlaceHolder 2"/>
          <p:cNvSpPr>
            <a:spLocks noGrp="1"/>
          </p:cNvSpPr>
          <p:nvPr>
            <p:ph type="body"/>
          </p:nvPr>
        </p:nvSpPr>
        <p:spPr>
          <a:xfrm>
            <a:off x="504000" y="1326600"/>
            <a:ext cx="4426920" cy="1568520"/>
          </a:xfrm>
          <a:prstGeom prst="rect">
            <a:avLst/>
          </a:prstGeom>
        </p:spPr>
        <p:txBody>
          <a:bodyPr lIns="0" rIns="0" tIns="0" bIns="0">
            <a:normAutofit/>
          </a:bodyPr>
          <a:p>
            <a:endParaRPr b="0" lang="ru-RU" sz="3200" spc="-1" strike="noStrike">
              <a:latin typeface="Arial"/>
            </a:endParaRPr>
          </a:p>
        </p:txBody>
      </p:sp>
      <p:sp>
        <p:nvSpPr>
          <p:cNvPr id="29" name="PlaceHolder 3"/>
          <p:cNvSpPr>
            <a:spLocks noGrp="1"/>
          </p:cNvSpPr>
          <p:nvPr>
            <p:ph type="body"/>
          </p:nvPr>
        </p:nvSpPr>
        <p:spPr>
          <a:xfrm>
            <a:off x="5152680" y="1326600"/>
            <a:ext cx="4426920" cy="1568520"/>
          </a:xfrm>
          <a:prstGeom prst="rect">
            <a:avLst/>
          </a:prstGeom>
        </p:spPr>
        <p:txBody>
          <a:bodyPr lIns="0" rIns="0" tIns="0" bIns="0">
            <a:normAutofit/>
          </a:bodyPr>
          <a:p>
            <a:endParaRPr b="0" lang="ru-RU" sz="3200" spc="-1" strike="noStrike">
              <a:latin typeface="Arial"/>
            </a:endParaRPr>
          </a:p>
        </p:txBody>
      </p:sp>
      <p:sp>
        <p:nvSpPr>
          <p:cNvPr id="30" name="PlaceHolder 4"/>
          <p:cNvSpPr>
            <a:spLocks noGrp="1"/>
          </p:cNvSpPr>
          <p:nvPr>
            <p:ph type="body"/>
          </p:nvPr>
        </p:nvSpPr>
        <p:spPr>
          <a:xfrm>
            <a:off x="504000" y="3044520"/>
            <a:ext cx="4426920" cy="1568520"/>
          </a:xfrm>
          <a:prstGeom prst="rect">
            <a:avLst/>
          </a:prstGeom>
        </p:spPr>
        <p:txBody>
          <a:bodyPr lIns="0" rIns="0" tIns="0" bIns="0">
            <a:normAutofit/>
          </a:bodyPr>
          <a:p>
            <a:endParaRPr b="0" lang="ru-RU" sz="3200" spc="-1" strike="noStrike">
              <a:latin typeface="Arial"/>
            </a:endParaRPr>
          </a:p>
        </p:txBody>
      </p:sp>
      <p:sp>
        <p:nvSpPr>
          <p:cNvPr id="31" name="PlaceHolder 5"/>
          <p:cNvSpPr>
            <a:spLocks noGrp="1"/>
          </p:cNvSpPr>
          <p:nvPr>
            <p:ph type="body"/>
          </p:nvPr>
        </p:nvSpPr>
        <p:spPr>
          <a:xfrm>
            <a:off x="5152680" y="3044520"/>
            <a:ext cx="4426920" cy="1568520"/>
          </a:xfrm>
          <a:prstGeom prst="rect">
            <a:avLst/>
          </a:prstGeom>
        </p:spPr>
        <p:txBody>
          <a:bodyPr lIns="0" rIns="0" tIns="0" bIns="0">
            <a:normAutofit/>
          </a:bodyPr>
          <a:p>
            <a:endParaRPr b="0" lang="ru-RU"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504000" y="74160"/>
            <a:ext cx="9072000" cy="1250280"/>
          </a:xfrm>
          <a:prstGeom prst="rect">
            <a:avLst/>
          </a:prstGeom>
        </p:spPr>
        <p:txBody>
          <a:bodyPr lIns="0" rIns="0" tIns="0" bIns="0" anchor="ctr"/>
          <a:p>
            <a:pPr algn="ctr"/>
            <a:endParaRPr b="0" lang="ru-RU" sz="4400" spc="-1" strike="noStrike">
              <a:latin typeface="Arial"/>
            </a:endParaRPr>
          </a:p>
        </p:txBody>
      </p:sp>
      <p:sp>
        <p:nvSpPr>
          <p:cNvPr id="33" name="PlaceHolder 2"/>
          <p:cNvSpPr>
            <a:spLocks noGrp="1"/>
          </p:cNvSpPr>
          <p:nvPr>
            <p:ph type="body"/>
          </p:nvPr>
        </p:nvSpPr>
        <p:spPr>
          <a:xfrm>
            <a:off x="504000" y="1326600"/>
            <a:ext cx="2921040" cy="1568520"/>
          </a:xfrm>
          <a:prstGeom prst="rect">
            <a:avLst/>
          </a:prstGeom>
        </p:spPr>
        <p:txBody>
          <a:bodyPr lIns="0" rIns="0" tIns="0" bIns="0">
            <a:normAutofit fontScale="56000"/>
          </a:bodyPr>
          <a:p>
            <a:endParaRPr b="0" lang="ru-RU" sz="3200" spc="-1" strike="noStrike">
              <a:latin typeface="Arial"/>
            </a:endParaRPr>
          </a:p>
        </p:txBody>
      </p:sp>
      <p:sp>
        <p:nvSpPr>
          <p:cNvPr id="34" name="PlaceHolder 3"/>
          <p:cNvSpPr>
            <a:spLocks noGrp="1"/>
          </p:cNvSpPr>
          <p:nvPr>
            <p:ph type="body"/>
          </p:nvPr>
        </p:nvSpPr>
        <p:spPr>
          <a:xfrm>
            <a:off x="3571560" y="1326600"/>
            <a:ext cx="2921040" cy="1568520"/>
          </a:xfrm>
          <a:prstGeom prst="rect">
            <a:avLst/>
          </a:prstGeom>
        </p:spPr>
        <p:txBody>
          <a:bodyPr lIns="0" rIns="0" tIns="0" bIns="0">
            <a:normAutofit fontScale="56000"/>
          </a:bodyPr>
          <a:p>
            <a:endParaRPr b="0" lang="ru-RU" sz="3200" spc="-1" strike="noStrike">
              <a:latin typeface="Arial"/>
            </a:endParaRPr>
          </a:p>
        </p:txBody>
      </p:sp>
      <p:sp>
        <p:nvSpPr>
          <p:cNvPr id="35" name="PlaceHolder 4"/>
          <p:cNvSpPr>
            <a:spLocks noGrp="1"/>
          </p:cNvSpPr>
          <p:nvPr>
            <p:ph type="body"/>
          </p:nvPr>
        </p:nvSpPr>
        <p:spPr>
          <a:xfrm>
            <a:off x="6639120" y="1326600"/>
            <a:ext cx="2921040" cy="1568520"/>
          </a:xfrm>
          <a:prstGeom prst="rect">
            <a:avLst/>
          </a:prstGeom>
        </p:spPr>
        <p:txBody>
          <a:bodyPr lIns="0" rIns="0" tIns="0" bIns="0">
            <a:normAutofit fontScale="56000"/>
          </a:bodyPr>
          <a:p>
            <a:endParaRPr b="0" lang="ru-RU" sz="3200" spc="-1" strike="noStrike">
              <a:latin typeface="Arial"/>
            </a:endParaRPr>
          </a:p>
        </p:txBody>
      </p:sp>
      <p:sp>
        <p:nvSpPr>
          <p:cNvPr id="36" name="PlaceHolder 5"/>
          <p:cNvSpPr>
            <a:spLocks noGrp="1"/>
          </p:cNvSpPr>
          <p:nvPr>
            <p:ph type="body"/>
          </p:nvPr>
        </p:nvSpPr>
        <p:spPr>
          <a:xfrm>
            <a:off x="504000" y="3044520"/>
            <a:ext cx="2921040" cy="1568520"/>
          </a:xfrm>
          <a:prstGeom prst="rect">
            <a:avLst/>
          </a:prstGeom>
        </p:spPr>
        <p:txBody>
          <a:bodyPr lIns="0" rIns="0" tIns="0" bIns="0">
            <a:normAutofit fontScale="56000"/>
          </a:bodyPr>
          <a:p>
            <a:endParaRPr b="0" lang="ru-RU" sz="3200" spc="-1" strike="noStrike">
              <a:latin typeface="Arial"/>
            </a:endParaRPr>
          </a:p>
        </p:txBody>
      </p:sp>
      <p:sp>
        <p:nvSpPr>
          <p:cNvPr id="37" name="PlaceHolder 6"/>
          <p:cNvSpPr>
            <a:spLocks noGrp="1"/>
          </p:cNvSpPr>
          <p:nvPr>
            <p:ph type="body"/>
          </p:nvPr>
        </p:nvSpPr>
        <p:spPr>
          <a:xfrm>
            <a:off x="3571560" y="3044520"/>
            <a:ext cx="2921040" cy="1568520"/>
          </a:xfrm>
          <a:prstGeom prst="rect">
            <a:avLst/>
          </a:prstGeom>
        </p:spPr>
        <p:txBody>
          <a:bodyPr lIns="0" rIns="0" tIns="0" bIns="0">
            <a:normAutofit fontScale="56000"/>
          </a:bodyPr>
          <a:p>
            <a:endParaRPr b="0" lang="ru-RU" sz="3200" spc="-1" strike="noStrike">
              <a:latin typeface="Arial"/>
            </a:endParaRPr>
          </a:p>
        </p:txBody>
      </p:sp>
      <p:sp>
        <p:nvSpPr>
          <p:cNvPr id="38" name="PlaceHolder 7"/>
          <p:cNvSpPr>
            <a:spLocks noGrp="1"/>
          </p:cNvSpPr>
          <p:nvPr>
            <p:ph type="body"/>
          </p:nvPr>
        </p:nvSpPr>
        <p:spPr>
          <a:xfrm>
            <a:off x="6639120" y="3044520"/>
            <a:ext cx="2921040" cy="1568520"/>
          </a:xfrm>
          <a:prstGeom prst="rect">
            <a:avLst/>
          </a:prstGeom>
        </p:spPr>
        <p:txBody>
          <a:bodyPr lIns="0" rIns="0" tIns="0" bIns="0">
            <a:normAutofit fontScale="56000"/>
          </a:bodyPr>
          <a:p>
            <a:endParaRPr b="0" lang="ru-RU"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74160"/>
            <a:ext cx="9072000" cy="1250280"/>
          </a:xfrm>
          <a:prstGeom prst="rect">
            <a:avLst/>
          </a:prstGeom>
        </p:spPr>
        <p:txBody>
          <a:bodyPr lIns="0" rIns="0" tIns="0" bIns="0" anchor="ctr"/>
          <a:p>
            <a:pPr algn="ctr"/>
            <a:endParaRPr b="0" lang="ru-RU" sz="4400" spc="-1" strike="noStrike">
              <a:latin typeface="Arial"/>
            </a:endParaRPr>
          </a:p>
        </p:txBody>
      </p:sp>
      <p:sp>
        <p:nvSpPr>
          <p:cNvPr id="43" name="PlaceHolder 2"/>
          <p:cNvSpPr>
            <a:spLocks noGrp="1"/>
          </p:cNvSpPr>
          <p:nvPr>
            <p:ph type="subTitle"/>
          </p:nvPr>
        </p:nvSpPr>
        <p:spPr>
          <a:xfrm>
            <a:off x="504000" y="1326600"/>
            <a:ext cx="9072000" cy="328860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04000" y="74160"/>
            <a:ext cx="9072000" cy="1250280"/>
          </a:xfrm>
          <a:prstGeom prst="rect">
            <a:avLst/>
          </a:prstGeom>
        </p:spPr>
        <p:txBody>
          <a:bodyPr lIns="0" rIns="0" tIns="0" bIns="0" anchor="ctr"/>
          <a:p>
            <a:pPr algn="ctr"/>
            <a:endParaRPr b="0" lang="ru-RU" sz="4400" spc="-1" strike="noStrike">
              <a:latin typeface="Arial"/>
            </a:endParaRPr>
          </a:p>
        </p:txBody>
      </p:sp>
      <p:sp>
        <p:nvSpPr>
          <p:cNvPr id="45" name="PlaceHolder 2"/>
          <p:cNvSpPr>
            <a:spLocks noGrp="1"/>
          </p:cNvSpPr>
          <p:nvPr>
            <p:ph type="body"/>
          </p:nvPr>
        </p:nvSpPr>
        <p:spPr>
          <a:xfrm>
            <a:off x="504000" y="1326600"/>
            <a:ext cx="9072000" cy="3288600"/>
          </a:xfrm>
          <a:prstGeom prst="rect">
            <a:avLst/>
          </a:prstGeom>
        </p:spPr>
        <p:txBody>
          <a:bodyPr lIns="0" rIns="0" tIns="0" bIns="0">
            <a:normAutofit/>
          </a:bodyPr>
          <a:p>
            <a:endParaRPr b="0" lang="ru-RU"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504000" y="74160"/>
            <a:ext cx="9072000" cy="1250280"/>
          </a:xfrm>
          <a:prstGeom prst="rect">
            <a:avLst/>
          </a:prstGeom>
        </p:spPr>
        <p:txBody>
          <a:bodyPr lIns="0" rIns="0" tIns="0" bIns="0" anchor="ctr"/>
          <a:p>
            <a:pPr algn="ctr"/>
            <a:endParaRPr b="0" lang="ru-RU" sz="4400" spc="-1" strike="noStrike">
              <a:latin typeface="Arial"/>
            </a:endParaRPr>
          </a:p>
        </p:txBody>
      </p:sp>
      <p:sp>
        <p:nvSpPr>
          <p:cNvPr id="47" name="PlaceHolder 2"/>
          <p:cNvSpPr>
            <a:spLocks noGrp="1"/>
          </p:cNvSpPr>
          <p:nvPr>
            <p:ph type="body"/>
          </p:nvPr>
        </p:nvSpPr>
        <p:spPr>
          <a:xfrm>
            <a:off x="504000" y="1326600"/>
            <a:ext cx="4426920" cy="3288600"/>
          </a:xfrm>
          <a:prstGeom prst="rect">
            <a:avLst/>
          </a:prstGeom>
        </p:spPr>
        <p:txBody>
          <a:bodyPr lIns="0" rIns="0" tIns="0" bIns="0">
            <a:normAutofit/>
          </a:bodyPr>
          <a:p>
            <a:endParaRPr b="0" lang="ru-RU" sz="3200" spc="-1" strike="noStrike">
              <a:latin typeface="Arial"/>
            </a:endParaRPr>
          </a:p>
        </p:txBody>
      </p:sp>
      <p:sp>
        <p:nvSpPr>
          <p:cNvPr id="48" name="PlaceHolder 3"/>
          <p:cNvSpPr>
            <a:spLocks noGrp="1"/>
          </p:cNvSpPr>
          <p:nvPr>
            <p:ph type="body"/>
          </p:nvPr>
        </p:nvSpPr>
        <p:spPr>
          <a:xfrm>
            <a:off x="5152680" y="1326600"/>
            <a:ext cx="4426920" cy="3288600"/>
          </a:xfrm>
          <a:prstGeom prst="rect">
            <a:avLst/>
          </a:prstGeom>
        </p:spPr>
        <p:txBody>
          <a:bodyPr lIns="0" rIns="0" tIns="0" bIns="0">
            <a:normAutofit/>
          </a:bodyPr>
          <a:p>
            <a:endParaRPr b="0" lang="ru-RU"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74160"/>
            <a:ext cx="9072000" cy="1250280"/>
          </a:xfrm>
          <a:prstGeom prst="rect">
            <a:avLst/>
          </a:prstGeom>
        </p:spPr>
        <p:txBody>
          <a:bodyPr lIns="0" rIns="0" tIns="0" bIns="0" anchor="ctr"/>
          <a:p>
            <a:pPr algn="ctr"/>
            <a:endParaRPr b="0" lang="ru-RU"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504000" y="226080"/>
            <a:ext cx="9072000" cy="438840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504000" y="74160"/>
            <a:ext cx="9072000" cy="1250280"/>
          </a:xfrm>
          <a:prstGeom prst="rect">
            <a:avLst/>
          </a:prstGeom>
        </p:spPr>
        <p:txBody>
          <a:bodyPr lIns="0" rIns="0" tIns="0" bIns="0" anchor="ctr"/>
          <a:p>
            <a:pPr algn="ctr"/>
            <a:endParaRPr b="0" lang="ru-RU" sz="4400" spc="-1" strike="noStrike">
              <a:latin typeface="Arial"/>
            </a:endParaRPr>
          </a:p>
        </p:txBody>
      </p:sp>
      <p:sp>
        <p:nvSpPr>
          <p:cNvPr id="52" name="PlaceHolder 2"/>
          <p:cNvSpPr>
            <a:spLocks noGrp="1"/>
          </p:cNvSpPr>
          <p:nvPr>
            <p:ph type="body"/>
          </p:nvPr>
        </p:nvSpPr>
        <p:spPr>
          <a:xfrm>
            <a:off x="504000" y="1326600"/>
            <a:ext cx="4426920" cy="1568520"/>
          </a:xfrm>
          <a:prstGeom prst="rect">
            <a:avLst/>
          </a:prstGeom>
        </p:spPr>
        <p:txBody>
          <a:bodyPr lIns="0" rIns="0" tIns="0" bIns="0">
            <a:normAutofit/>
          </a:bodyPr>
          <a:p>
            <a:endParaRPr b="0" lang="ru-RU" sz="3200" spc="-1" strike="noStrike">
              <a:latin typeface="Arial"/>
            </a:endParaRPr>
          </a:p>
        </p:txBody>
      </p:sp>
      <p:sp>
        <p:nvSpPr>
          <p:cNvPr id="53" name="PlaceHolder 3"/>
          <p:cNvSpPr>
            <a:spLocks noGrp="1"/>
          </p:cNvSpPr>
          <p:nvPr>
            <p:ph type="body"/>
          </p:nvPr>
        </p:nvSpPr>
        <p:spPr>
          <a:xfrm>
            <a:off x="5152680" y="1326600"/>
            <a:ext cx="4426920" cy="3288600"/>
          </a:xfrm>
          <a:prstGeom prst="rect">
            <a:avLst/>
          </a:prstGeom>
        </p:spPr>
        <p:txBody>
          <a:bodyPr lIns="0" rIns="0" tIns="0" bIns="0">
            <a:normAutofit/>
          </a:bodyPr>
          <a:p>
            <a:endParaRPr b="0" lang="ru-RU" sz="3200" spc="-1" strike="noStrike">
              <a:latin typeface="Arial"/>
            </a:endParaRPr>
          </a:p>
        </p:txBody>
      </p:sp>
      <p:sp>
        <p:nvSpPr>
          <p:cNvPr id="54" name="PlaceHolder 4"/>
          <p:cNvSpPr>
            <a:spLocks noGrp="1"/>
          </p:cNvSpPr>
          <p:nvPr>
            <p:ph type="body"/>
          </p:nvPr>
        </p:nvSpPr>
        <p:spPr>
          <a:xfrm>
            <a:off x="504000" y="3044520"/>
            <a:ext cx="4426920" cy="1568520"/>
          </a:xfrm>
          <a:prstGeom prst="rect">
            <a:avLst/>
          </a:prstGeom>
        </p:spPr>
        <p:txBody>
          <a:bodyPr lIns="0" rIns="0" tIns="0" bIns="0">
            <a:normAutofit/>
          </a:bodyPr>
          <a:p>
            <a:endParaRPr b="0" lang="ru-RU"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504000" y="74160"/>
            <a:ext cx="9072000" cy="1250280"/>
          </a:xfrm>
          <a:prstGeom prst="rect">
            <a:avLst/>
          </a:prstGeom>
        </p:spPr>
        <p:txBody>
          <a:bodyPr lIns="0" rIns="0" tIns="0" bIns="0" anchor="ctr"/>
          <a:p>
            <a:pPr algn="ctr"/>
            <a:endParaRPr b="0" lang="ru-RU" sz="4400" spc="-1" strike="noStrike">
              <a:latin typeface="Arial"/>
            </a:endParaRPr>
          </a:p>
        </p:txBody>
      </p:sp>
      <p:sp>
        <p:nvSpPr>
          <p:cNvPr id="4" name="PlaceHolder 2"/>
          <p:cNvSpPr>
            <a:spLocks noGrp="1"/>
          </p:cNvSpPr>
          <p:nvPr>
            <p:ph type="subTitle"/>
          </p:nvPr>
        </p:nvSpPr>
        <p:spPr>
          <a:xfrm>
            <a:off x="504000" y="1326600"/>
            <a:ext cx="9072000" cy="328860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04000" y="74160"/>
            <a:ext cx="9072000" cy="1250280"/>
          </a:xfrm>
          <a:prstGeom prst="rect">
            <a:avLst/>
          </a:prstGeom>
        </p:spPr>
        <p:txBody>
          <a:bodyPr lIns="0" rIns="0" tIns="0" bIns="0" anchor="ctr"/>
          <a:p>
            <a:pPr algn="ctr"/>
            <a:endParaRPr b="0" lang="ru-RU" sz="4400" spc="-1" strike="noStrike">
              <a:latin typeface="Arial"/>
            </a:endParaRPr>
          </a:p>
        </p:txBody>
      </p:sp>
      <p:sp>
        <p:nvSpPr>
          <p:cNvPr id="56" name="PlaceHolder 2"/>
          <p:cNvSpPr>
            <a:spLocks noGrp="1"/>
          </p:cNvSpPr>
          <p:nvPr>
            <p:ph type="body"/>
          </p:nvPr>
        </p:nvSpPr>
        <p:spPr>
          <a:xfrm>
            <a:off x="504000" y="1326600"/>
            <a:ext cx="4426920" cy="3288600"/>
          </a:xfrm>
          <a:prstGeom prst="rect">
            <a:avLst/>
          </a:prstGeom>
        </p:spPr>
        <p:txBody>
          <a:bodyPr lIns="0" rIns="0" tIns="0" bIns="0">
            <a:normAutofit/>
          </a:bodyPr>
          <a:p>
            <a:endParaRPr b="0" lang="ru-RU" sz="3200" spc="-1" strike="noStrike">
              <a:latin typeface="Arial"/>
            </a:endParaRPr>
          </a:p>
        </p:txBody>
      </p:sp>
      <p:sp>
        <p:nvSpPr>
          <p:cNvPr id="57" name="PlaceHolder 3"/>
          <p:cNvSpPr>
            <a:spLocks noGrp="1"/>
          </p:cNvSpPr>
          <p:nvPr>
            <p:ph type="body"/>
          </p:nvPr>
        </p:nvSpPr>
        <p:spPr>
          <a:xfrm>
            <a:off x="5152680" y="1326600"/>
            <a:ext cx="4426920" cy="1568520"/>
          </a:xfrm>
          <a:prstGeom prst="rect">
            <a:avLst/>
          </a:prstGeom>
        </p:spPr>
        <p:txBody>
          <a:bodyPr lIns="0" rIns="0" tIns="0" bIns="0">
            <a:normAutofit/>
          </a:bodyPr>
          <a:p>
            <a:endParaRPr b="0" lang="ru-RU" sz="3200" spc="-1" strike="noStrike">
              <a:latin typeface="Arial"/>
            </a:endParaRPr>
          </a:p>
        </p:txBody>
      </p:sp>
      <p:sp>
        <p:nvSpPr>
          <p:cNvPr id="58" name="PlaceHolder 4"/>
          <p:cNvSpPr>
            <a:spLocks noGrp="1"/>
          </p:cNvSpPr>
          <p:nvPr>
            <p:ph type="body"/>
          </p:nvPr>
        </p:nvSpPr>
        <p:spPr>
          <a:xfrm>
            <a:off x="5152680" y="3044520"/>
            <a:ext cx="4426920" cy="1568520"/>
          </a:xfrm>
          <a:prstGeom prst="rect">
            <a:avLst/>
          </a:prstGeom>
        </p:spPr>
        <p:txBody>
          <a:bodyPr lIns="0" rIns="0" tIns="0" bIns="0">
            <a:normAutofit/>
          </a:bodyPr>
          <a:p>
            <a:endParaRPr b="0" lang="ru-RU"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04000" y="74160"/>
            <a:ext cx="9072000" cy="1250280"/>
          </a:xfrm>
          <a:prstGeom prst="rect">
            <a:avLst/>
          </a:prstGeom>
        </p:spPr>
        <p:txBody>
          <a:bodyPr lIns="0" rIns="0" tIns="0" bIns="0" anchor="ctr"/>
          <a:p>
            <a:pPr algn="ctr"/>
            <a:endParaRPr b="0" lang="ru-RU" sz="4400" spc="-1" strike="noStrike">
              <a:latin typeface="Arial"/>
            </a:endParaRPr>
          </a:p>
        </p:txBody>
      </p:sp>
      <p:sp>
        <p:nvSpPr>
          <p:cNvPr id="60" name="PlaceHolder 2"/>
          <p:cNvSpPr>
            <a:spLocks noGrp="1"/>
          </p:cNvSpPr>
          <p:nvPr>
            <p:ph type="body"/>
          </p:nvPr>
        </p:nvSpPr>
        <p:spPr>
          <a:xfrm>
            <a:off x="504000" y="1326600"/>
            <a:ext cx="4426920" cy="1568520"/>
          </a:xfrm>
          <a:prstGeom prst="rect">
            <a:avLst/>
          </a:prstGeom>
        </p:spPr>
        <p:txBody>
          <a:bodyPr lIns="0" rIns="0" tIns="0" bIns="0">
            <a:normAutofit/>
          </a:bodyPr>
          <a:p>
            <a:endParaRPr b="0" lang="ru-RU" sz="3200" spc="-1" strike="noStrike">
              <a:latin typeface="Arial"/>
            </a:endParaRPr>
          </a:p>
        </p:txBody>
      </p:sp>
      <p:sp>
        <p:nvSpPr>
          <p:cNvPr id="61" name="PlaceHolder 3"/>
          <p:cNvSpPr>
            <a:spLocks noGrp="1"/>
          </p:cNvSpPr>
          <p:nvPr>
            <p:ph type="body"/>
          </p:nvPr>
        </p:nvSpPr>
        <p:spPr>
          <a:xfrm>
            <a:off x="5152680" y="1326600"/>
            <a:ext cx="4426920" cy="1568520"/>
          </a:xfrm>
          <a:prstGeom prst="rect">
            <a:avLst/>
          </a:prstGeom>
        </p:spPr>
        <p:txBody>
          <a:bodyPr lIns="0" rIns="0" tIns="0" bIns="0">
            <a:normAutofit/>
          </a:bodyPr>
          <a:p>
            <a:endParaRPr b="0" lang="ru-RU" sz="3200" spc="-1" strike="noStrike">
              <a:latin typeface="Arial"/>
            </a:endParaRPr>
          </a:p>
        </p:txBody>
      </p:sp>
      <p:sp>
        <p:nvSpPr>
          <p:cNvPr id="62" name="PlaceHolder 4"/>
          <p:cNvSpPr>
            <a:spLocks noGrp="1"/>
          </p:cNvSpPr>
          <p:nvPr>
            <p:ph type="body"/>
          </p:nvPr>
        </p:nvSpPr>
        <p:spPr>
          <a:xfrm>
            <a:off x="504000" y="3044520"/>
            <a:ext cx="9072000" cy="1568520"/>
          </a:xfrm>
          <a:prstGeom prst="rect">
            <a:avLst/>
          </a:prstGeom>
        </p:spPr>
        <p:txBody>
          <a:bodyPr lIns="0" rIns="0" tIns="0" bIns="0">
            <a:normAutofit/>
          </a:bodyPr>
          <a:p>
            <a:endParaRPr b="0" lang="ru-RU"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504000" y="74160"/>
            <a:ext cx="9072000" cy="1250280"/>
          </a:xfrm>
          <a:prstGeom prst="rect">
            <a:avLst/>
          </a:prstGeom>
        </p:spPr>
        <p:txBody>
          <a:bodyPr lIns="0" rIns="0" tIns="0" bIns="0" anchor="ctr"/>
          <a:p>
            <a:pPr algn="ctr"/>
            <a:endParaRPr b="0" lang="ru-RU" sz="4400" spc="-1" strike="noStrike">
              <a:latin typeface="Arial"/>
            </a:endParaRPr>
          </a:p>
        </p:txBody>
      </p:sp>
      <p:sp>
        <p:nvSpPr>
          <p:cNvPr id="64" name="PlaceHolder 2"/>
          <p:cNvSpPr>
            <a:spLocks noGrp="1"/>
          </p:cNvSpPr>
          <p:nvPr>
            <p:ph type="body"/>
          </p:nvPr>
        </p:nvSpPr>
        <p:spPr>
          <a:xfrm>
            <a:off x="504000" y="1326600"/>
            <a:ext cx="9072000" cy="1568520"/>
          </a:xfrm>
          <a:prstGeom prst="rect">
            <a:avLst/>
          </a:prstGeom>
        </p:spPr>
        <p:txBody>
          <a:bodyPr lIns="0" rIns="0" tIns="0" bIns="0">
            <a:normAutofit/>
          </a:bodyPr>
          <a:p>
            <a:endParaRPr b="0" lang="ru-RU" sz="3200" spc="-1" strike="noStrike">
              <a:latin typeface="Arial"/>
            </a:endParaRPr>
          </a:p>
        </p:txBody>
      </p:sp>
      <p:sp>
        <p:nvSpPr>
          <p:cNvPr id="65" name="PlaceHolder 3"/>
          <p:cNvSpPr>
            <a:spLocks noGrp="1"/>
          </p:cNvSpPr>
          <p:nvPr>
            <p:ph type="body"/>
          </p:nvPr>
        </p:nvSpPr>
        <p:spPr>
          <a:xfrm>
            <a:off x="504000" y="3044520"/>
            <a:ext cx="9072000" cy="1568520"/>
          </a:xfrm>
          <a:prstGeom prst="rect">
            <a:avLst/>
          </a:prstGeom>
        </p:spPr>
        <p:txBody>
          <a:bodyPr lIns="0" rIns="0" tIns="0" bIns="0">
            <a:normAutofit/>
          </a:bodyPr>
          <a:p>
            <a:endParaRPr b="0" lang="ru-RU"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504000" y="74160"/>
            <a:ext cx="9072000" cy="1250280"/>
          </a:xfrm>
          <a:prstGeom prst="rect">
            <a:avLst/>
          </a:prstGeom>
        </p:spPr>
        <p:txBody>
          <a:bodyPr lIns="0" rIns="0" tIns="0" bIns="0" anchor="ctr"/>
          <a:p>
            <a:pPr algn="ctr"/>
            <a:endParaRPr b="0" lang="ru-RU" sz="4400" spc="-1" strike="noStrike">
              <a:latin typeface="Arial"/>
            </a:endParaRPr>
          </a:p>
        </p:txBody>
      </p:sp>
      <p:sp>
        <p:nvSpPr>
          <p:cNvPr id="67" name="PlaceHolder 2"/>
          <p:cNvSpPr>
            <a:spLocks noGrp="1"/>
          </p:cNvSpPr>
          <p:nvPr>
            <p:ph type="body"/>
          </p:nvPr>
        </p:nvSpPr>
        <p:spPr>
          <a:xfrm>
            <a:off x="504000" y="1326600"/>
            <a:ext cx="4426920" cy="1568520"/>
          </a:xfrm>
          <a:prstGeom prst="rect">
            <a:avLst/>
          </a:prstGeom>
        </p:spPr>
        <p:txBody>
          <a:bodyPr lIns="0" rIns="0" tIns="0" bIns="0">
            <a:normAutofit/>
          </a:bodyPr>
          <a:p>
            <a:endParaRPr b="0" lang="ru-RU" sz="3200" spc="-1" strike="noStrike">
              <a:latin typeface="Arial"/>
            </a:endParaRPr>
          </a:p>
        </p:txBody>
      </p:sp>
      <p:sp>
        <p:nvSpPr>
          <p:cNvPr id="68" name="PlaceHolder 3"/>
          <p:cNvSpPr>
            <a:spLocks noGrp="1"/>
          </p:cNvSpPr>
          <p:nvPr>
            <p:ph type="body"/>
          </p:nvPr>
        </p:nvSpPr>
        <p:spPr>
          <a:xfrm>
            <a:off x="5152680" y="1326600"/>
            <a:ext cx="4426920" cy="1568520"/>
          </a:xfrm>
          <a:prstGeom prst="rect">
            <a:avLst/>
          </a:prstGeom>
        </p:spPr>
        <p:txBody>
          <a:bodyPr lIns="0" rIns="0" tIns="0" bIns="0">
            <a:normAutofit/>
          </a:bodyPr>
          <a:p>
            <a:endParaRPr b="0" lang="ru-RU" sz="3200" spc="-1" strike="noStrike">
              <a:latin typeface="Arial"/>
            </a:endParaRPr>
          </a:p>
        </p:txBody>
      </p:sp>
      <p:sp>
        <p:nvSpPr>
          <p:cNvPr id="69" name="PlaceHolder 4"/>
          <p:cNvSpPr>
            <a:spLocks noGrp="1"/>
          </p:cNvSpPr>
          <p:nvPr>
            <p:ph type="body"/>
          </p:nvPr>
        </p:nvSpPr>
        <p:spPr>
          <a:xfrm>
            <a:off x="504000" y="3044520"/>
            <a:ext cx="4426920" cy="1568520"/>
          </a:xfrm>
          <a:prstGeom prst="rect">
            <a:avLst/>
          </a:prstGeom>
        </p:spPr>
        <p:txBody>
          <a:bodyPr lIns="0" rIns="0" tIns="0" bIns="0">
            <a:normAutofit/>
          </a:bodyPr>
          <a:p>
            <a:endParaRPr b="0" lang="ru-RU" sz="3200" spc="-1" strike="noStrike">
              <a:latin typeface="Arial"/>
            </a:endParaRPr>
          </a:p>
        </p:txBody>
      </p:sp>
      <p:sp>
        <p:nvSpPr>
          <p:cNvPr id="70" name="PlaceHolder 5"/>
          <p:cNvSpPr>
            <a:spLocks noGrp="1"/>
          </p:cNvSpPr>
          <p:nvPr>
            <p:ph type="body"/>
          </p:nvPr>
        </p:nvSpPr>
        <p:spPr>
          <a:xfrm>
            <a:off x="5152680" y="3044520"/>
            <a:ext cx="4426920" cy="1568520"/>
          </a:xfrm>
          <a:prstGeom prst="rect">
            <a:avLst/>
          </a:prstGeom>
        </p:spPr>
        <p:txBody>
          <a:bodyPr lIns="0" rIns="0" tIns="0" bIns="0">
            <a:normAutofit/>
          </a:bodyPr>
          <a:p>
            <a:endParaRPr b="0" lang="ru-RU"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504000" y="74160"/>
            <a:ext cx="9072000" cy="1250280"/>
          </a:xfrm>
          <a:prstGeom prst="rect">
            <a:avLst/>
          </a:prstGeom>
        </p:spPr>
        <p:txBody>
          <a:bodyPr lIns="0" rIns="0" tIns="0" bIns="0" anchor="ctr"/>
          <a:p>
            <a:pPr algn="ctr"/>
            <a:endParaRPr b="0" lang="ru-RU" sz="4400" spc="-1" strike="noStrike">
              <a:latin typeface="Arial"/>
            </a:endParaRPr>
          </a:p>
        </p:txBody>
      </p:sp>
      <p:sp>
        <p:nvSpPr>
          <p:cNvPr id="72" name="PlaceHolder 2"/>
          <p:cNvSpPr>
            <a:spLocks noGrp="1"/>
          </p:cNvSpPr>
          <p:nvPr>
            <p:ph type="body"/>
          </p:nvPr>
        </p:nvSpPr>
        <p:spPr>
          <a:xfrm>
            <a:off x="504000" y="1326600"/>
            <a:ext cx="2921040" cy="1568520"/>
          </a:xfrm>
          <a:prstGeom prst="rect">
            <a:avLst/>
          </a:prstGeom>
        </p:spPr>
        <p:txBody>
          <a:bodyPr lIns="0" rIns="0" tIns="0" bIns="0">
            <a:normAutofit fontScale="56000"/>
          </a:bodyPr>
          <a:p>
            <a:endParaRPr b="0" lang="ru-RU" sz="3200" spc="-1" strike="noStrike">
              <a:latin typeface="Arial"/>
            </a:endParaRPr>
          </a:p>
        </p:txBody>
      </p:sp>
      <p:sp>
        <p:nvSpPr>
          <p:cNvPr id="73" name="PlaceHolder 3"/>
          <p:cNvSpPr>
            <a:spLocks noGrp="1"/>
          </p:cNvSpPr>
          <p:nvPr>
            <p:ph type="body"/>
          </p:nvPr>
        </p:nvSpPr>
        <p:spPr>
          <a:xfrm>
            <a:off x="3571560" y="1326600"/>
            <a:ext cx="2921040" cy="1568520"/>
          </a:xfrm>
          <a:prstGeom prst="rect">
            <a:avLst/>
          </a:prstGeom>
        </p:spPr>
        <p:txBody>
          <a:bodyPr lIns="0" rIns="0" tIns="0" bIns="0">
            <a:normAutofit fontScale="56000"/>
          </a:bodyPr>
          <a:p>
            <a:endParaRPr b="0" lang="ru-RU" sz="3200" spc="-1" strike="noStrike">
              <a:latin typeface="Arial"/>
            </a:endParaRPr>
          </a:p>
        </p:txBody>
      </p:sp>
      <p:sp>
        <p:nvSpPr>
          <p:cNvPr id="74" name="PlaceHolder 4"/>
          <p:cNvSpPr>
            <a:spLocks noGrp="1"/>
          </p:cNvSpPr>
          <p:nvPr>
            <p:ph type="body"/>
          </p:nvPr>
        </p:nvSpPr>
        <p:spPr>
          <a:xfrm>
            <a:off x="6639120" y="1326600"/>
            <a:ext cx="2921040" cy="1568520"/>
          </a:xfrm>
          <a:prstGeom prst="rect">
            <a:avLst/>
          </a:prstGeom>
        </p:spPr>
        <p:txBody>
          <a:bodyPr lIns="0" rIns="0" tIns="0" bIns="0">
            <a:normAutofit fontScale="56000"/>
          </a:bodyPr>
          <a:p>
            <a:endParaRPr b="0" lang="ru-RU" sz="3200" spc="-1" strike="noStrike">
              <a:latin typeface="Arial"/>
            </a:endParaRPr>
          </a:p>
        </p:txBody>
      </p:sp>
      <p:sp>
        <p:nvSpPr>
          <p:cNvPr id="75" name="PlaceHolder 5"/>
          <p:cNvSpPr>
            <a:spLocks noGrp="1"/>
          </p:cNvSpPr>
          <p:nvPr>
            <p:ph type="body"/>
          </p:nvPr>
        </p:nvSpPr>
        <p:spPr>
          <a:xfrm>
            <a:off x="504000" y="3044520"/>
            <a:ext cx="2921040" cy="1568520"/>
          </a:xfrm>
          <a:prstGeom prst="rect">
            <a:avLst/>
          </a:prstGeom>
        </p:spPr>
        <p:txBody>
          <a:bodyPr lIns="0" rIns="0" tIns="0" bIns="0">
            <a:normAutofit fontScale="56000"/>
          </a:bodyPr>
          <a:p>
            <a:endParaRPr b="0" lang="ru-RU" sz="3200" spc="-1" strike="noStrike">
              <a:latin typeface="Arial"/>
            </a:endParaRPr>
          </a:p>
        </p:txBody>
      </p:sp>
      <p:sp>
        <p:nvSpPr>
          <p:cNvPr id="76" name="PlaceHolder 6"/>
          <p:cNvSpPr>
            <a:spLocks noGrp="1"/>
          </p:cNvSpPr>
          <p:nvPr>
            <p:ph type="body"/>
          </p:nvPr>
        </p:nvSpPr>
        <p:spPr>
          <a:xfrm>
            <a:off x="3571560" y="3044520"/>
            <a:ext cx="2921040" cy="1568520"/>
          </a:xfrm>
          <a:prstGeom prst="rect">
            <a:avLst/>
          </a:prstGeom>
        </p:spPr>
        <p:txBody>
          <a:bodyPr lIns="0" rIns="0" tIns="0" bIns="0">
            <a:normAutofit fontScale="56000"/>
          </a:bodyPr>
          <a:p>
            <a:endParaRPr b="0" lang="ru-RU" sz="3200" spc="-1" strike="noStrike">
              <a:latin typeface="Arial"/>
            </a:endParaRPr>
          </a:p>
        </p:txBody>
      </p:sp>
      <p:sp>
        <p:nvSpPr>
          <p:cNvPr id="77" name="PlaceHolder 7"/>
          <p:cNvSpPr>
            <a:spLocks noGrp="1"/>
          </p:cNvSpPr>
          <p:nvPr>
            <p:ph type="body"/>
          </p:nvPr>
        </p:nvSpPr>
        <p:spPr>
          <a:xfrm>
            <a:off x="6639120" y="3044520"/>
            <a:ext cx="2921040" cy="1568520"/>
          </a:xfrm>
          <a:prstGeom prst="rect">
            <a:avLst/>
          </a:prstGeom>
        </p:spPr>
        <p:txBody>
          <a:bodyPr lIns="0" rIns="0" tIns="0" bIns="0">
            <a:normAutofit fontScale="56000"/>
          </a:bodyPr>
          <a:p>
            <a:endParaRPr b="0" lang="ru-RU"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74160"/>
            <a:ext cx="9072000" cy="1250280"/>
          </a:xfrm>
          <a:prstGeom prst="rect">
            <a:avLst/>
          </a:prstGeom>
        </p:spPr>
        <p:txBody>
          <a:bodyPr lIns="0" rIns="0" tIns="0" bIns="0" anchor="ctr"/>
          <a:p>
            <a:pPr algn="ctr"/>
            <a:endParaRPr b="0" lang="ru-RU" sz="4400" spc="-1" strike="noStrike">
              <a:latin typeface="Arial"/>
            </a:endParaRPr>
          </a:p>
        </p:txBody>
      </p:sp>
      <p:sp>
        <p:nvSpPr>
          <p:cNvPr id="6" name="PlaceHolder 2"/>
          <p:cNvSpPr>
            <a:spLocks noGrp="1"/>
          </p:cNvSpPr>
          <p:nvPr>
            <p:ph type="body"/>
          </p:nvPr>
        </p:nvSpPr>
        <p:spPr>
          <a:xfrm>
            <a:off x="504000" y="1326600"/>
            <a:ext cx="9072000" cy="3288600"/>
          </a:xfrm>
          <a:prstGeom prst="rect">
            <a:avLst/>
          </a:prstGeom>
        </p:spPr>
        <p:txBody>
          <a:bodyPr lIns="0" rIns="0" tIns="0" bIns="0">
            <a:normAutofit/>
          </a:bodyPr>
          <a:p>
            <a:endParaRPr b="0" lang="ru-RU"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74160"/>
            <a:ext cx="9072000" cy="1250280"/>
          </a:xfrm>
          <a:prstGeom prst="rect">
            <a:avLst/>
          </a:prstGeom>
        </p:spPr>
        <p:txBody>
          <a:bodyPr lIns="0" rIns="0" tIns="0" bIns="0" anchor="ctr"/>
          <a:p>
            <a:pPr algn="ctr"/>
            <a:endParaRPr b="0" lang="ru-RU" sz="4400" spc="-1" strike="noStrike">
              <a:latin typeface="Arial"/>
            </a:endParaRPr>
          </a:p>
        </p:txBody>
      </p:sp>
      <p:sp>
        <p:nvSpPr>
          <p:cNvPr id="8" name="PlaceHolder 2"/>
          <p:cNvSpPr>
            <a:spLocks noGrp="1"/>
          </p:cNvSpPr>
          <p:nvPr>
            <p:ph type="body"/>
          </p:nvPr>
        </p:nvSpPr>
        <p:spPr>
          <a:xfrm>
            <a:off x="504000" y="1326600"/>
            <a:ext cx="4426920" cy="3288600"/>
          </a:xfrm>
          <a:prstGeom prst="rect">
            <a:avLst/>
          </a:prstGeom>
        </p:spPr>
        <p:txBody>
          <a:bodyPr lIns="0" rIns="0" tIns="0" bIns="0">
            <a:normAutofit/>
          </a:bodyPr>
          <a:p>
            <a:endParaRPr b="0" lang="ru-RU" sz="3200" spc="-1" strike="noStrike">
              <a:latin typeface="Arial"/>
            </a:endParaRPr>
          </a:p>
        </p:txBody>
      </p:sp>
      <p:sp>
        <p:nvSpPr>
          <p:cNvPr id="9" name="PlaceHolder 3"/>
          <p:cNvSpPr>
            <a:spLocks noGrp="1"/>
          </p:cNvSpPr>
          <p:nvPr>
            <p:ph type="body"/>
          </p:nvPr>
        </p:nvSpPr>
        <p:spPr>
          <a:xfrm>
            <a:off x="5152680" y="1326600"/>
            <a:ext cx="4426920" cy="3288600"/>
          </a:xfrm>
          <a:prstGeom prst="rect">
            <a:avLst/>
          </a:prstGeom>
        </p:spPr>
        <p:txBody>
          <a:bodyPr lIns="0" rIns="0" tIns="0" bIns="0">
            <a:normAutofit/>
          </a:bodyPr>
          <a:p>
            <a:endParaRPr b="0" lang="ru-RU"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504000" y="74160"/>
            <a:ext cx="9072000" cy="1250280"/>
          </a:xfrm>
          <a:prstGeom prst="rect">
            <a:avLst/>
          </a:prstGeom>
        </p:spPr>
        <p:txBody>
          <a:bodyPr lIns="0" rIns="0" tIns="0" bIns="0" anchor="ctr"/>
          <a:p>
            <a:pPr algn="ctr"/>
            <a:endParaRPr b="0" lang="ru-RU"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504000" y="226080"/>
            <a:ext cx="9072000" cy="438840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74160"/>
            <a:ext cx="9072000" cy="1250280"/>
          </a:xfrm>
          <a:prstGeom prst="rect">
            <a:avLst/>
          </a:prstGeom>
        </p:spPr>
        <p:txBody>
          <a:bodyPr lIns="0" rIns="0" tIns="0" bIns="0" anchor="ctr"/>
          <a:p>
            <a:pPr algn="ctr"/>
            <a:endParaRPr b="0" lang="ru-RU" sz="4400" spc="-1" strike="noStrike">
              <a:latin typeface="Arial"/>
            </a:endParaRPr>
          </a:p>
        </p:txBody>
      </p:sp>
      <p:sp>
        <p:nvSpPr>
          <p:cNvPr id="13" name="PlaceHolder 2"/>
          <p:cNvSpPr>
            <a:spLocks noGrp="1"/>
          </p:cNvSpPr>
          <p:nvPr>
            <p:ph type="body"/>
          </p:nvPr>
        </p:nvSpPr>
        <p:spPr>
          <a:xfrm>
            <a:off x="504000" y="1326600"/>
            <a:ext cx="4426920" cy="1568520"/>
          </a:xfrm>
          <a:prstGeom prst="rect">
            <a:avLst/>
          </a:prstGeom>
        </p:spPr>
        <p:txBody>
          <a:bodyPr lIns="0" rIns="0" tIns="0" bIns="0">
            <a:normAutofit/>
          </a:bodyPr>
          <a:p>
            <a:endParaRPr b="0" lang="ru-RU" sz="3200" spc="-1" strike="noStrike">
              <a:latin typeface="Arial"/>
            </a:endParaRPr>
          </a:p>
        </p:txBody>
      </p:sp>
      <p:sp>
        <p:nvSpPr>
          <p:cNvPr id="14" name="PlaceHolder 3"/>
          <p:cNvSpPr>
            <a:spLocks noGrp="1"/>
          </p:cNvSpPr>
          <p:nvPr>
            <p:ph type="body"/>
          </p:nvPr>
        </p:nvSpPr>
        <p:spPr>
          <a:xfrm>
            <a:off x="5152680" y="1326600"/>
            <a:ext cx="4426920" cy="3288600"/>
          </a:xfrm>
          <a:prstGeom prst="rect">
            <a:avLst/>
          </a:prstGeom>
        </p:spPr>
        <p:txBody>
          <a:bodyPr lIns="0" rIns="0" tIns="0" bIns="0">
            <a:normAutofit/>
          </a:bodyPr>
          <a:p>
            <a:endParaRPr b="0" lang="ru-RU" sz="3200" spc="-1" strike="noStrike">
              <a:latin typeface="Arial"/>
            </a:endParaRPr>
          </a:p>
        </p:txBody>
      </p:sp>
      <p:sp>
        <p:nvSpPr>
          <p:cNvPr id="15" name="PlaceHolder 4"/>
          <p:cNvSpPr>
            <a:spLocks noGrp="1"/>
          </p:cNvSpPr>
          <p:nvPr>
            <p:ph type="body"/>
          </p:nvPr>
        </p:nvSpPr>
        <p:spPr>
          <a:xfrm>
            <a:off x="504000" y="3044520"/>
            <a:ext cx="4426920" cy="1568520"/>
          </a:xfrm>
          <a:prstGeom prst="rect">
            <a:avLst/>
          </a:prstGeom>
        </p:spPr>
        <p:txBody>
          <a:bodyPr lIns="0" rIns="0" tIns="0" bIns="0">
            <a:normAutofit/>
          </a:bodyPr>
          <a:p>
            <a:endParaRPr b="0" lang="ru-RU"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504000" y="74160"/>
            <a:ext cx="9072000" cy="1250280"/>
          </a:xfrm>
          <a:prstGeom prst="rect">
            <a:avLst/>
          </a:prstGeom>
        </p:spPr>
        <p:txBody>
          <a:bodyPr lIns="0" rIns="0" tIns="0" bIns="0" anchor="ctr"/>
          <a:p>
            <a:pPr algn="ctr"/>
            <a:endParaRPr b="0" lang="ru-RU" sz="4400" spc="-1" strike="noStrike">
              <a:latin typeface="Arial"/>
            </a:endParaRPr>
          </a:p>
        </p:txBody>
      </p:sp>
      <p:sp>
        <p:nvSpPr>
          <p:cNvPr id="17" name="PlaceHolder 2"/>
          <p:cNvSpPr>
            <a:spLocks noGrp="1"/>
          </p:cNvSpPr>
          <p:nvPr>
            <p:ph type="body"/>
          </p:nvPr>
        </p:nvSpPr>
        <p:spPr>
          <a:xfrm>
            <a:off x="504000" y="1326600"/>
            <a:ext cx="4426920" cy="3288600"/>
          </a:xfrm>
          <a:prstGeom prst="rect">
            <a:avLst/>
          </a:prstGeom>
        </p:spPr>
        <p:txBody>
          <a:bodyPr lIns="0" rIns="0" tIns="0" bIns="0">
            <a:normAutofit/>
          </a:bodyPr>
          <a:p>
            <a:endParaRPr b="0" lang="ru-RU" sz="3200" spc="-1" strike="noStrike">
              <a:latin typeface="Arial"/>
            </a:endParaRPr>
          </a:p>
        </p:txBody>
      </p:sp>
      <p:sp>
        <p:nvSpPr>
          <p:cNvPr id="18" name="PlaceHolder 3"/>
          <p:cNvSpPr>
            <a:spLocks noGrp="1"/>
          </p:cNvSpPr>
          <p:nvPr>
            <p:ph type="body"/>
          </p:nvPr>
        </p:nvSpPr>
        <p:spPr>
          <a:xfrm>
            <a:off x="5152680" y="1326600"/>
            <a:ext cx="4426920" cy="1568520"/>
          </a:xfrm>
          <a:prstGeom prst="rect">
            <a:avLst/>
          </a:prstGeom>
        </p:spPr>
        <p:txBody>
          <a:bodyPr lIns="0" rIns="0" tIns="0" bIns="0">
            <a:normAutofit/>
          </a:bodyPr>
          <a:p>
            <a:endParaRPr b="0" lang="ru-RU" sz="3200" spc="-1" strike="noStrike">
              <a:latin typeface="Arial"/>
            </a:endParaRPr>
          </a:p>
        </p:txBody>
      </p:sp>
      <p:sp>
        <p:nvSpPr>
          <p:cNvPr id="19" name="PlaceHolder 4"/>
          <p:cNvSpPr>
            <a:spLocks noGrp="1"/>
          </p:cNvSpPr>
          <p:nvPr>
            <p:ph type="body"/>
          </p:nvPr>
        </p:nvSpPr>
        <p:spPr>
          <a:xfrm>
            <a:off x="5152680" y="3044520"/>
            <a:ext cx="4426920" cy="1568520"/>
          </a:xfrm>
          <a:prstGeom prst="rect">
            <a:avLst/>
          </a:prstGeom>
        </p:spPr>
        <p:txBody>
          <a:bodyPr lIns="0" rIns="0" tIns="0" bIns="0">
            <a:normAutofit/>
          </a:bodyPr>
          <a:p>
            <a:endParaRPr b="0" lang="ru-RU"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504000" y="74160"/>
            <a:ext cx="9072000" cy="1250280"/>
          </a:xfrm>
          <a:prstGeom prst="rect">
            <a:avLst/>
          </a:prstGeom>
        </p:spPr>
        <p:txBody>
          <a:bodyPr lIns="0" rIns="0" tIns="0" bIns="0" anchor="ctr"/>
          <a:p>
            <a:pPr algn="ctr"/>
            <a:endParaRPr b="0" lang="ru-RU" sz="4400" spc="-1" strike="noStrike">
              <a:latin typeface="Arial"/>
            </a:endParaRPr>
          </a:p>
        </p:txBody>
      </p:sp>
      <p:sp>
        <p:nvSpPr>
          <p:cNvPr id="21" name="PlaceHolder 2"/>
          <p:cNvSpPr>
            <a:spLocks noGrp="1"/>
          </p:cNvSpPr>
          <p:nvPr>
            <p:ph type="body"/>
          </p:nvPr>
        </p:nvSpPr>
        <p:spPr>
          <a:xfrm>
            <a:off x="504000" y="1326600"/>
            <a:ext cx="4426920" cy="1568520"/>
          </a:xfrm>
          <a:prstGeom prst="rect">
            <a:avLst/>
          </a:prstGeom>
        </p:spPr>
        <p:txBody>
          <a:bodyPr lIns="0" rIns="0" tIns="0" bIns="0">
            <a:normAutofit/>
          </a:bodyPr>
          <a:p>
            <a:endParaRPr b="0" lang="ru-RU" sz="3200" spc="-1" strike="noStrike">
              <a:latin typeface="Arial"/>
            </a:endParaRPr>
          </a:p>
        </p:txBody>
      </p:sp>
      <p:sp>
        <p:nvSpPr>
          <p:cNvPr id="22" name="PlaceHolder 3"/>
          <p:cNvSpPr>
            <a:spLocks noGrp="1"/>
          </p:cNvSpPr>
          <p:nvPr>
            <p:ph type="body"/>
          </p:nvPr>
        </p:nvSpPr>
        <p:spPr>
          <a:xfrm>
            <a:off x="5152680" y="1326600"/>
            <a:ext cx="4426920" cy="1568520"/>
          </a:xfrm>
          <a:prstGeom prst="rect">
            <a:avLst/>
          </a:prstGeom>
        </p:spPr>
        <p:txBody>
          <a:bodyPr lIns="0" rIns="0" tIns="0" bIns="0">
            <a:normAutofit/>
          </a:bodyPr>
          <a:p>
            <a:endParaRPr b="0" lang="ru-RU" sz="3200" spc="-1" strike="noStrike">
              <a:latin typeface="Arial"/>
            </a:endParaRPr>
          </a:p>
        </p:txBody>
      </p:sp>
      <p:sp>
        <p:nvSpPr>
          <p:cNvPr id="23" name="PlaceHolder 4"/>
          <p:cNvSpPr>
            <a:spLocks noGrp="1"/>
          </p:cNvSpPr>
          <p:nvPr>
            <p:ph type="body"/>
          </p:nvPr>
        </p:nvSpPr>
        <p:spPr>
          <a:xfrm>
            <a:off x="504000" y="3044520"/>
            <a:ext cx="9072000" cy="1568520"/>
          </a:xfrm>
          <a:prstGeom prst="rect">
            <a:avLst/>
          </a:prstGeom>
        </p:spPr>
        <p:txBody>
          <a:bodyPr lIns="0" rIns="0" tIns="0" bIns="0">
            <a:normAutofit/>
          </a:bodyPr>
          <a:p>
            <a:endParaRPr b="0" lang="ru-RU"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0" name="" descr=""/>
          <p:cNvPicPr/>
          <p:nvPr/>
        </p:nvPicPr>
        <p:blipFill>
          <a:blip r:embed="rId2"/>
          <a:stretch/>
        </p:blipFill>
        <p:spPr>
          <a:xfrm>
            <a:off x="0" y="0"/>
            <a:ext cx="10078200" cy="5668200"/>
          </a:xfrm>
          <a:prstGeom prst="rect">
            <a:avLst/>
          </a:prstGeom>
          <a:ln>
            <a:noFill/>
          </a:ln>
        </p:spPr>
      </p:pic>
      <p:sp>
        <p:nvSpPr>
          <p:cNvPr id="1" name="PlaceHolder 1"/>
          <p:cNvSpPr>
            <a:spLocks noGrp="1"/>
          </p:cNvSpPr>
          <p:nvPr>
            <p:ph type="title"/>
          </p:nvPr>
        </p:nvSpPr>
        <p:spPr>
          <a:xfrm>
            <a:off x="504000" y="226080"/>
            <a:ext cx="9072000" cy="946440"/>
          </a:xfrm>
          <a:prstGeom prst="rect">
            <a:avLst/>
          </a:prstGeom>
        </p:spPr>
        <p:txBody>
          <a:bodyPr lIns="0" rIns="0" tIns="0" bIns="0" anchor="ctr"/>
          <a:p>
            <a:pPr algn="ctr"/>
            <a:r>
              <a:rPr b="0" lang="ru-RU" sz="4400" spc="-1" strike="noStrike">
                <a:latin typeface="Arial"/>
              </a:rPr>
              <a:t>Для правки текста заглавия щёлкните мышью</a:t>
            </a:r>
            <a:endParaRPr b="0" lang="ru-RU" sz="4400" spc="-1" strike="noStrike">
              <a:latin typeface="Arial"/>
            </a:endParaRPr>
          </a:p>
        </p:txBody>
      </p:sp>
      <p:sp>
        <p:nvSpPr>
          <p:cNvPr id="2" name="PlaceHolder 2"/>
          <p:cNvSpPr>
            <a:spLocks noGrp="1"/>
          </p:cNvSpPr>
          <p:nvPr>
            <p:ph type="body"/>
          </p:nvPr>
        </p:nvSpPr>
        <p:spPr>
          <a:xfrm>
            <a:off x="504000" y="1326600"/>
            <a:ext cx="9072000" cy="32886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3200" spc="-1" strike="noStrike">
                <a:latin typeface="Arial"/>
              </a:rPr>
              <a:t>Для правки структуры щёлкните мышью</a:t>
            </a:r>
            <a:endParaRPr b="0" lang="ru-RU" sz="3200" spc="-1" strike="noStrike">
              <a:latin typeface="Arial"/>
            </a:endParaRPr>
          </a:p>
          <a:p>
            <a:pPr lvl="1" marL="864000" indent="-324000">
              <a:spcBef>
                <a:spcPts val="1134"/>
              </a:spcBef>
              <a:buClr>
                <a:srgbClr val="000000"/>
              </a:buClr>
              <a:buSzPct val="75000"/>
              <a:buFont typeface="Symbol" charset="2"/>
              <a:buChar char=""/>
            </a:pPr>
            <a:r>
              <a:rPr b="0" lang="ru-RU" sz="2800" spc="-1" strike="noStrike">
                <a:latin typeface="Arial"/>
              </a:rPr>
              <a:t>Второй уровень структуры</a:t>
            </a:r>
            <a:endParaRPr b="0" lang="ru-RU" sz="2800" spc="-1" strike="noStrike">
              <a:latin typeface="Arial"/>
            </a:endParaRPr>
          </a:p>
          <a:p>
            <a:pPr lvl="2" marL="1296000" indent="-288000">
              <a:spcBef>
                <a:spcPts val="850"/>
              </a:spcBef>
              <a:buClr>
                <a:srgbClr val="000000"/>
              </a:buClr>
              <a:buSzPct val="45000"/>
              <a:buFont typeface="Wingdings" charset="2"/>
              <a:buChar char=""/>
            </a:pPr>
            <a:r>
              <a:rPr b="0" lang="ru-RU" sz="2400" spc="-1" strike="noStrike">
                <a:latin typeface="Arial"/>
              </a:rPr>
              <a:t>Третий уровень структуры</a:t>
            </a:r>
            <a:endParaRPr b="0" lang="ru-RU" sz="2400" spc="-1" strike="noStrike">
              <a:latin typeface="Arial"/>
            </a:endParaRPr>
          </a:p>
          <a:p>
            <a:pPr lvl="3" marL="1728000" indent="-216000">
              <a:spcBef>
                <a:spcPts val="567"/>
              </a:spcBef>
              <a:buClr>
                <a:srgbClr val="000000"/>
              </a:buClr>
              <a:buSzPct val="75000"/>
              <a:buFont typeface="Symbol" charset="2"/>
              <a:buChar char=""/>
            </a:pPr>
            <a:r>
              <a:rPr b="0" lang="ru-RU" sz="2000" spc="-1" strike="noStrike">
                <a:latin typeface="Arial"/>
              </a:rPr>
              <a:t>Четвёртый уровень структуры</a:t>
            </a:r>
            <a:endParaRPr b="0" lang="ru-RU" sz="2000" spc="-1" strike="noStrike">
              <a:latin typeface="Arial"/>
            </a:endParaRPr>
          </a:p>
          <a:p>
            <a:pPr lvl="4" marL="2160000" indent="-216000">
              <a:spcBef>
                <a:spcPts val="283"/>
              </a:spcBef>
              <a:buClr>
                <a:srgbClr val="000000"/>
              </a:buClr>
              <a:buSzPct val="45000"/>
              <a:buFont typeface="Wingdings" charset="2"/>
              <a:buChar char=""/>
            </a:pPr>
            <a:r>
              <a:rPr b="0" lang="ru-RU" sz="2000" spc="-1" strike="noStrike">
                <a:latin typeface="Arial"/>
              </a:rPr>
              <a:t>Пятый уровень структуры</a:t>
            </a:r>
            <a:endParaRPr b="0" lang="ru-RU" sz="2000" spc="-1" strike="noStrike">
              <a:latin typeface="Arial"/>
            </a:endParaRPr>
          </a:p>
          <a:p>
            <a:pPr lvl="5" marL="2592000" indent="-216000">
              <a:spcBef>
                <a:spcPts val="283"/>
              </a:spcBef>
              <a:buClr>
                <a:srgbClr val="000000"/>
              </a:buClr>
              <a:buSzPct val="45000"/>
              <a:buFont typeface="Wingdings" charset="2"/>
              <a:buChar char=""/>
            </a:pPr>
            <a:r>
              <a:rPr b="0" lang="ru-RU" sz="2000" spc="-1" strike="noStrike">
                <a:latin typeface="Arial"/>
              </a:rPr>
              <a:t>Шестой уровень структуры</a:t>
            </a:r>
            <a:endParaRPr b="0" lang="ru-RU" sz="2000" spc="-1" strike="noStrike">
              <a:latin typeface="Arial"/>
            </a:endParaRPr>
          </a:p>
          <a:p>
            <a:pPr lvl="6" marL="3024000" indent="-216000">
              <a:spcBef>
                <a:spcPts val="283"/>
              </a:spcBef>
              <a:buClr>
                <a:srgbClr val="000000"/>
              </a:buClr>
              <a:buSzPct val="45000"/>
              <a:buFont typeface="Wingdings" charset="2"/>
              <a:buChar char=""/>
            </a:pPr>
            <a:r>
              <a:rPr b="0" lang="ru-RU" sz="2000" spc="-1" strike="noStrike">
                <a:latin typeface="Arial"/>
              </a:rPr>
              <a:t>Седьмой уровень структуры</a:t>
            </a:r>
            <a:endParaRPr b="0" lang="ru-R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9" name="" descr=""/>
          <p:cNvPicPr/>
          <p:nvPr/>
        </p:nvPicPr>
        <p:blipFill>
          <a:blip r:embed="rId2"/>
          <a:stretch/>
        </p:blipFill>
        <p:spPr>
          <a:xfrm>
            <a:off x="0" y="0"/>
            <a:ext cx="10078200" cy="5668200"/>
          </a:xfrm>
          <a:prstGeom prst="rect">
            <a:avLst/>
          </a:prstGeom>
          <a:ln>
            <a:noFill/>
          </a:ln>
        </p:spPr>
      </p:pic>
      <p:sp>
        <p:nvSpPr>
          <p:cNvPr id="40" name="PlaceHolder 1"/>
          <p:cNvSpPr>
            <a:spLocks noGrp="1"/>
          </p:cNvSpPr>
          <p:nvPr>
            <p:ph type="title"/>
          </p:nvPr>
        </p:nvSpPr>
        <p:spPr>
          <a:xfrm>
            <a:off x="504000" y="226080"/>
            <a:ext cx="9072000" cy="946440"/>
          </a:xfrm>
          <a:prstGeom prst="rect">
            <a:avLst/>
          </a:prstGeom>
        </p:spPr>
        <p:txBody>
          <a:bodyPr lIns="0" rIns="0" tIns="0" bIns="0" anchor="ctr"/>
          <a:p>
            <a:pPr algn="ctr"/>
            <a:r>
              <a:rPr b="0" lang="ru-RU" sz="4400" spc="-1" strike="noStrike">
                <a:latin typeface="Arial"/>
              </a:rPr>
              <a:t>Для правки текста заглавия щёлкните мышью</a:t>
            </a:r>
            <a:endParaRPr b="0" lang="ru-RU" sz="4400" spc="-1" strike="noStrike">
              <a:latin typeface="Arial"/>
            </a:endParaRPr>
          </a:p>
        </p:txBody>
      </p:sp>
      <p:sp>
        <p:nvSpPr>
          <p:cNvPr id="41" name="PlaceHolder 2"/>
          <p:cNvSpPr>
            <a:spLocks noGrp="1"/>
          </p:cNvSpPr>
          <p:nvPr>
            <p:ph type="body"/>
          </p:nvPr>
        </p:nvSpPr>
        <p:spPr>
          <a:xfrm>
            <a:off x="504000" y="1326600"/>
            <a:ext cx="9072000" cy="32886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3200" spc="-1" strike="noStrike">
                <a:latin typeface="Arial"/>
              </a:rPr>
              <a:t>Для правки структуры щёлкните мышью</a:t>
            </a:r>
            <a:endParaRPr b="0" lang="ru-RU" sz="3200" spc="-1" strike="noStrike">
              <a:latin typeface="Arial"/>
            </a:endParaRPr>
          </a:p>
          <a:p>
            <a:pPr lvl="1" marL="864000" indent="-324000">
              <a:spcBef>
                <a:spcPts val="1134"/>
              </a:spcBef>
              <a:buClr>
                <a:srgbClr val="000000"/>
              </a:buClr>
              <a:buSzPct val="75000"/>
              <a:buFont typeface="Symbol" charset="2"/>
              <a:buChar char=""/>
            </a:pPr>
            <a:r>
              <a:rPr b="0" lang="ru-RU" sz="2800" spc="-1" strike="noStrike">
                <a:latin typeface="Arial"/>
              </a:rPr>
              <a:t>Второй уровень структуры</a:t>
            </a:r>
            <a:endParaRPr b="0" lang="ru-RU" sz="2800" spc="-1" strike="noStrike">
              <a:latin typeface="Arial"/>
            </a:endParaRPr>
          </a:p>
          <a:p>
            <a:pPr lvl="2" marL="1296000" indent="-288000">
              <a:spcBef>
                <a:spcPts val="850"/>
              </a:spcBef>
              <a:buClr>
                <a:srgbClr val="000000"/>
              </a:buClr>
              <a:buSzPct val="45000"/>
              <a:buFont typeface="Wingdings" charset="2"/>
              <a:buChar char=""/>
            </a:pPr>
            <a:r>
              <a:rPr b="0" lang="ru-RU" sz="2400" spc="-1" strike="noStrike">
                <a:latin typeface="Arial"/>
              </a:rPr>
              <a:t>Третий уровень структуры</a:t>
            </a:r>
            <a:endParaRPr b="0" lang="ru-RU" sz="2400" spc="-1" strike="noStrike">
              <a:latin typeface="Arial"/>
            </a:endParaRPr>
          </a:p>
          <a:p>
            <a:pPr lvl="3" marL="1728000" indent="-216000">
              <a:spcBef>
                <a:spcPts val="567"/>
              </a:spcBef>
              <a:buClr>
                <a:srgbClr val="000000"/>
              </a:buClr>
              <a:buSzPct val="75000"/>
              <a:buFont typeface="Symbol" charset="2"/>
              <a:buChar char=""/>
            </a:pPr>
            <a:r>
              <a:rPr b="0" lang="ru-RU" sz="2000" spc="-1" strike="noStrike">
                <a:latin typeface="Arial"/>
              </a:rPr>
              <a:t>Четвёртый уровень структуры</a:t>
            </a:r>
            <a:endParaRPr b="0" lang="ru-RU" sz="2000" spc="-1" strike="noStrike">
              <a:latin typeface="Arial"/>
            </a:endParaRPr>
          </a:p>
          <a:p>
            <a:pPr lvl="4" marL="2160000" indent="-216000">
              <a:spcBef>
                <a:spcPts val="283"/>
              </a:spcBef>
              <a:buClr>
                <a:srgbClr val="000000"/>
              </a:buClr>
              <a:buSzPct val="45000"/>
              <a:buFont typeface="Wingdings" charset="2"/>
              <a:buChar char=""/>
            </a:pPr>
            <a:r>
              <a:rPr b="0" lang="ru-RU" sz="2000" spc="-1" strike="noStrike">
                <a:latin typeface="Arial"/>
              </a:rPr>
              <a:t>Пятый уровень структуры</a:t>
            </a:r>
            <a:endParaRPr b="0" lang="ru-RU" sz="2000" spc="-1" strike="noStrike">
              <a:latin typeface="Arial"/>
            </a:endParaRPr>
          </a:p>
          <a:p>
            <a:pPr lvl="5" marL="2592000" indent="-216000">
              <a:spcBef>
                <a:spcPts val="283"/>
              </a:spcBef>
              <a:buClr>
                <a:srgbClr val="000000"/>
              </a:buClr>
              <a:buSzPct val="45000"/>
              <a:buFont typeface="Wingdings" charset="2"/>
              <a:buChar char=""/>
            </a:pPr>
            <a:r>
              <a:rPr b="0" lang="ru-RU" sz="2000" spc="-1" strike="noStrike">
                <a:latin typeface="Arial"/>
              </a:rPr>
              <a:t>Шестой уровень структуры</a:t>
            </a:r>
            <a:endParaRPr b="0" lang="ru-RU" sz="2000" spc="-1" strike="noStrike">
              <a:latin typeface="Arial"/>
            </a:endParaRPr>
          </a:p>
          <a:p>
            <a:pPr lvl="6" marL="3024000" indent="-216000">
              <a:spcBef>
                <a:spcPts val="283"/>
              </a:spcBef>
              <a:buClr>
                <a:srgbClr val="000000"/>
              </a:buClr>
              <a:buSzPct val="45000"/>
              <a:buFont typeface="Wingdings" charset="2"/>
              <a:buChar char=""/>
            </a:pPr>
            <a:r>
              <a:rPr b="0" lang="ru-RU" sz="2000" spc="-1" strike="noStrike">
                <a:latin typeface="Arial"/>
              </a:rPr>
              <a:t>Седьмой уровень структуры</a:t>
            </a:r>
            <a:endParaRPr b="0" lang="ru-R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jpeg"/><Relationship Id="rId3" Type="http://schemas.openxmlformats.org/officeDocument/2006/relationships/image" Target="../media/image5.jpeg"/><Relationship Id="rId4" Type="http://schemas.openxmlformats.org/officeDocument/2006/relationships/slideLayout" Target="../slideLayouts/slideLayout3.xml"/>
</Relationships>
</file>

<file path=ppt/slides/_rels/slide2.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7.jpeg"/><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jpeg"/><Relationship Id="rId8" Type="http://schemas.openxmlformats.org/officeDocument/2006/relationships/image" Target="../media/image13.jpeg"/><Relationship Id="rId9"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image" Target="../media/image15.jpeg"/><Relationship Id="rId3"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7.jpeg"/><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image" Target="../media/image21.jpeg"/><Relationship Id="rId3"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image" Target="../media/image23.png"/><Relationship Id="rId3"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image" Target="../media/image25.jpeg"/><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CustomShape 1"/>
          <p:cNvSpPr/>
          <p:nvPr/>
        </p:nvSpPr>
        <p:spPr>
          <a:xfrm>
            <a:off x="613440" y="1224000"/>
            <a:ext cx="8098200" cy="3598200"/>
          </a:xfrm>
          <a:prstGeom prst="rect">
            <a:avLst/>
          </a:prstGeom>
          <a:noFill/>
          <a:ln>
            <a:noFill/>
          </a:ln>
        </p:spPr>
        <p:style>
          <a:lnRef idx="0"/>
          <a:fillRef idx="0"/>
          <a:effectRef idx="0"/>
          <a:fontRef idx="minor"/>
        </p:style>
      </p:sp>
      <p:pic>
        <p:nvPicPr>
          <p:cNvPr id="79" name="" descr=""/>
          <p:cNvPicPr/>
          <p:nvPr/>
        </p:nvPicPr>
        <p:blipFill>
          <a:blip r:embed="rId1"/>
          <a:stretch/>
        </p:blipFill>
        <p:spPr>
          <a:xfrm>
            <a:off x="6683400" y="2073600"/>
            <a:ext cx="3045600" cy="2022840"/>
          </a:xfrm>
          <a:prstGeom prst="rect">
            <a:avLst/>
          </a:prstGeom>
          <a:ln>
            <a:noFill/>
          </a:ln>
        </p:spPr>
      </p:pic>
      <p:pic>
        <p:nvPicPr>
          <p:cNvPr id="80" name="" descr=""/>
          <p:cNvPicPr/>
          <p:nvPr/>
        </p:nvPicPr>
        <p:blipFill>
          <a:blip r:embed="rId2"/>
          <a:stretch/>
        </p:blipFill>
        <p:spPr>
          <a:xfrm>
            <a:off x="251640" y="2089440"/>
            <a:ext cx="3132000" cy="2086200"/>
          </a:xfrm>
          <a:prstGeom prst="rect">
            <a:avLst/>
          </a:prstGeom>
          <a:ln>
            <a:noFill/>
          </a:ln>
        </p:spPr>
      </p:pic>
      <p:pic>
        <p:nvPicPr>
          <p:cNvPr id="81" name="" descr=""/>
          <p:cNvPicPr/>
          <p:nvPr/>
        </p:nvPicPr>
        <p:blipFill>
          <a:blip r:embed="rId3"/>
          <a:stretch/>
        </p:blipFill>
        <p:spPr>
          <a:xfrm>
            <a:off x="3520080" y="3049200"/>
            <a:ext cx="3002040" cy="2205360"/>
          </a:xfrm>
          <a:prstGeom prst="rect">
            <a:avLst/>
          </a:prstGeom>
          <a:ln>
            <a:noFill/>
          </a:ln>
        </p:spPr>
      </p:pic>
      <p:sp>
        <p:nvSpPr>
          <p:cNvPr id="82" name="TextShape 2"/>
          <p:cNvSpPr txBox="1"/>
          <p:nvPr/>
        </p:nvSpPr>
        <p:spPr>
          <a:xfrm>
            <a:off x="432000" y="118080"/>
            <a:ext cx="9072000" cy="2165040"/>
          </a:xfrm>
          <a:prstGeom prst="rect">
            <a:avLst/>
          </a:prstGeom>
          <a:noFill/>
          <a:ln>
            <a:noFill/>
          </a:ln>
        </p:spPr>
        <p:txBody>
          <a:bodyPr lIns="0" rIns="0" tIns="0" bIns="0" anchor="ctr"/>
          <a:p>
            <a:pPr algn="ctr"/>
            <a:br/>
            <a:r>
              <a:rPr b="1" i="1" lang="ru-RU" sz="2200" spc="-1" strike="noStrike" u="sng">
                <a:solidFill>
                  <a:srgbClr val="ffff00"/>
                </a:solidFill>
                <a:uFillTx/>
                <a:latin typeface="Times New Roman"/>
              </a:rPr>
              <a:t>Название практики</a:t>
            </a:r>
            <a:br/>
            <a:br/>
            <a:r>
              <a:rPr b="1" lang="ru-RU" sz="2200" spc="-1" strike="noStrike">
                <a:solidFill>
                  <a:srgbClr val="ffff00"/>
                </a:solidFill>
                <a:latin typeface="Times New Roman"/>
                <a:ea typeface="Times New Roman"/>
              </a:rPr>
              <a:t>Областной фестиваль художественной самодеятельности и народного творчества среди людей с ограниченными возможностями здоровья </a:t>
            </a:r>
            <a:br/>
            <a:br/>
            <a:r>
              <a:rPr b="1" lang="ru-RU" sz="2200" spc="-1" strike="noStrike">
                <a:solidFill>
                  <a:srgbClr val="ffff00"/>
                </a:solidFill>
                <a:latin typeface="Times New Roman"/>
                <a:ea typeface="Times New Roman"/>
              </a:rPr>
              <a:t>"БЕРЕГ НАДЕЖДЫ"</a:t>
            </a:r>
            <a:endParaRPr b="1" lang="ru-RU" sz="2200" spc="-1" strike="noStrike">
              <a:solidFill>
                <a:srgbClr val="ffff00"/>
              </a:solidFill>
              <a:latin typeface="Times New Roman"/>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CustomShape 1"/>
          <p:cNvSpPr/>
          <p:nvPr/>
        </p:nvSpPr>
        <p:spPr>
          <a:xfrm>
            <a:off x="2376000" y="288000"/>
            <a:ext cx="5254560" cy="731880"/>
          </a:xfrm>
          <a:prstGeom prst="rect">
            <a:avLst/>
          </a:prstGeom>
          <a:noFill/>
          <a:ln>
            <a:noFill/>
          </a:ln>
        </p:spPr>
        <p:style>
          <a:lnRef idx="0"/>
          <a:fillRef idx="0"/>
          <a:effectRef idx="0"/>
          <a:fontRef idx="minor"/>
        </p:style>
        <p:txBody>
          <a:bodyPr lIns="90000" rIns="90000" tIns="45000" bIns="45000"/>
          <a:p>
            <a:pPr algn="ctr"/>
            <a:r>
              <a:rPr b="1" i="1" lang="ru-RU" sz="1800" spc="-1" strike="noStrike" u="sng">
                <a:solidFill>
                  <a:srgbClr val="ffff00"/>
                </a:solidFill>
                <a:uFillTx/>
                <a:latin typeface="Times New Roman"/>
              </a:rPr>
              <a:t>Территория реализации</a:t>
            </a:r>
            <a:endParaRPr b="1" i="1" lang="ru-RU" sz="1800" spc="-1" strike="noStrike">
              <a:solidFill>
                <a:srgbClr val="ffff00"/>
              </a:solidFill>
              <a:latin typeface="Times New Roman"/>
            </a:endParaRPr>
          </a:p>
          <a:p>
            <a:pPr algn="ctr"/>
            <a:r>
              <a:rPr b="1" lang="ru-RU" sz="1800" spc="-1" strike="noStrike">
                <a:solidFill>
                  <a:srgbClr val="ffff00"/>
                </a:solidFill>
                <a:latin typeface="Times New Roman"/>
              </a:rPr>
              <a:t>Город Волгодонск Ростовской области.</a:t>
            </a:r>
            <a:endParaRPr b="1" i="1" lang="ru-RU" sz="1800" spc="-1" strike="noStrike">
              <a:solidFill>
                <a:srgbClr val="ffff00"/>
              </a:solidFill>
              <a:latin typeface="Times New Roman"/>
            </a:endParaRPr>
          </a:p>
          <a:p>
            <a:pPr>
              <a:lnSpc>
                <a:spcPct val="100000"/>
              </a:lnSpc>
            </a:pPr>
            <a:endParaRPr b="1" i="1" lang="ru-RU" sz="1800" spc="-1" strike="noStrike">
              <a:solidFill>
                <a:srgbClr val="ffff00"/>
              </a:solidFill>
              <a:latin typeface="Times New Roman"/>
            </a:endParaRPr>
          </a:p>
        </p:txBody>
      </p:sp>
      <p:sp>
        <p:nvSpPr>
          <p:cNvPr id="84" name="CustomShape 2"/>
          <p:cNvSpPr/>
          <p:nvPr/>
        </p:nvSpPr>
        <p:spPr>
          <a:xfrm rot="600">
            <a:off x="3021840" y="948960"/>
            <a:ext cx="3814200" cy="6015960"/>
          </a:xfrm>
          <a:prstGeom prst="rect">
            <a:avLst/>
          </a:prstGeom>
          <a:noFill/>
          <a:ln>
            <a:noFill/>
          </a:ln>
        </p:spPr>
        <p:style>
          <a:lnRef idx="0"/>
          <a:fillRef idx="0"/>
          <a:effectRef idx="0"/>
          <a:fontRef idx="minor"/>
        </p:style>
        <p:txBody>
          <a:bodyPr lIns="90000" rIns="90000" tIns="45000" bIns="45000"/>
          <a:p>
            <a:pPr algn="just">
              <a:lnSpc>
                <a:spcPct val="100000"/>
              </a:lnSpc>
            </a:pPr>
            <a:endParaRPr b="0" lang="ru-RU" sz="1800" spc="-1" strike="noStrike">
              <a:latin typeface="Arial"/>
            </a:endParaRPr>
          </a:p>
          <a:p>
            <a:r>
              <a:rPr b="1" lang="ru-RU" sz="1300" spc="-1" strike="noStrike">
                <a:solidFill>
                  <a:srgbClr val="ffff00"/>
                </a:solidFill>
                <a:latin typeface="Times New Roman"/>
                <a:ea typeface="DejaVu Sans"/>
              </a:rPr>
              <a:t>	</a:t>
            </a:r>
            <a:r>
              <a:rPr b="1" lang="ru-RU" sz="1300" spc="-1" strike="noStrike">
                <a:solidFill>
                  <a:srgbClr val="ffff00"/>
                </a:solidFill>
                <a:latin typeface="Times New Roman"/>
                <a:ea typeface="DejaVu Sans"/>
              </a:rPr>
              <a:t>Волгодонск — самый восточный город Ростовской области, раскинулся в Сальских степях, на левом берегу Цимлянского водохранилища (на реке Дон). Водными путями связан с пятью морями — Белым и Балтийским на севере, Каспийским на востоке, Азовским и Чёрным на юге. В Волгодонске начинается </a:t>
            </a:r>
            <a:r>
              <a:rPr b="1" lang="ru-RU" sz="1300" spc="-1" strike="noStrike">
                <a:solidFill>
                  <a:srgbClr val="ffff00"/>
                </a:solidFill>
                <a:latin typeface="Times New Roman"/>
              </a:rPr>
              <a:t>ирригационный Донской магистральный канал.</a:t>
            </a:r>
            <a:endParaRPr b="0" lang="ru-RU" sz="1300" spc="-1" strike="noStrike">
              <a:latin typeface="Arial"/>
            </a:endParaRPr>
          </a:p>
          <a:p>
            <a:r>
              <a:rPr b="1" lang="ru-RU" sz="1300" spc="-1" strike="noStrike">
                <a:solidFill>
                  <a:srgbClr val="ffff00"/>
                </a:solidFill>
                <a:latin typeface="Times New Roman"/>
              </a:rPr>
              <a:t>	</a:t>
            </a:r>
            <a:r>
              <a:rPr b="1" lang="ru-RU" sz="1300" spc="-1" strike="noStrike">
                <a:solidFill>
                  <a:srgbClr val="ffff00"/>
                </a:solidFill>
                <a:latin typeface="Times New Roman"/>
              </a:rPr>
              <a:t>В 16 км от города Волгодонска на берегу Цимлянского водохранилища расположена Ростовская атомная электростанция.Донская</a:t>
            </a:r>
            <a:r>
              <a:rPr b="1" lang="ru-RU" sz="1300" spc="-1" strike="noStrike">
                <a:solidFill>
                  <a:srgbClr val="ffff00"/>
                </a:solidFill>
                <a:latin typeface="Times New Roman"/>
                <a:ea typeface="DejaVu Sans"/>
              </a:rPr>
              <a:t> земля ещё с древнейших времён привлекала своим мягким и тёплым климатом кочевников, таких как гунны и скифы, сарматы и половцы, татары и монголы. </a:t>
            </a:r>
            <a:endParaRPr b="0" lang="ru-RU" sz="1300" spc="-1" strike="noStrike">
              <a:latin typeface="Arial"/>
            </a:endParaRPr>
          </a:p>
          <a:p>
            <a:r>
              <a:rPr b="1" lang="ru-RU" sz="1300" spc="-1" strike="noStrike">
                <a:solidFill>
                  <a:srgbClr val="ffff00"/>
                </a:solidFill>
                <a:latin typeface="Times New Roman"/>
                <a:ea typeface="DejaVu Sans"/>
              </a:rPr>
              <a:t>	</a:t>
            </a:r>
            <a:r>
              <a:rPr b="1" lang="ru-RU" sz="1300" spc="-1" strike="noStrike">
                <a:solidFill>
                  <a:srgbClr val="ffff00"/>
                </a:solidFill>
                <a:latin typeface="Times New Roman"/>
                <a:ea typeface="DejaVu Sans"/>
              </a:rPr>
              <a:t>Многочисленные курганы, называемые в народе «донскими пирамидами», буквально окружают современный город Волгодонск, раскинутый на давно обжитых землях донских казаков.</a:t>
            </a:r>
            <a:endParaRPr b="0" lang="ru-RU" sz="1300" spc="-1" strike="noStrike">
              <a:latin typeface="Arial"/>
            </a:endParaRPr>
          </a:p>
          <a:p>
            <a:pPr algn="just">
              <a:lnSpc>
                <a:spcPct val="100000"/>
              </a:lnSpc>
              <a:spcBef>
                <a:spcPts val="1191"/>
              </a:spcBef>
              <a:spcAft>
                <a:spcPts val="992"/>
              </a:spcAft>
            </a:pPr>
            <a:endParaRPr b="0" lang="ru-RU" sz="1300" spc="-1" strike="noStrike">
              <a:latin typeface="Arial"/>
            </a:endParaRPr>
          </a:p>
        </p:txBody>
      </p:sp>
      <p:pic>
        <p:nvPicPr>
          <p:cNvPr id="85" name="" descr=""/>
          <p:cNvPicPr/>
          <p:nvPr/>
        </p:nvPicPr>
        <p:blipFill>
          <a:blip r:embed="rId1"/>
          <a:stretch/>
        </p:blipFill>
        <p:spPr>
          <a:xfrm>
            <a:off x="504000" y="1382040"/>
            <a:ext cx="2058480" cy="1208520"/>
          </a:xfrm>
          <a:prstGeom prst="rect">
            <a:avLst/>
          </a:prstGeom>
          <a:ln>
            <a:noFill/>
          </a:ln>
        </p:spPr>
      </p:pic>
      <p:pic>
        <p:nvPicPr>
          <p:cNvPr id="86" name="" descr=""/>
          <p:cNvPicPr/>
          <p:nvPr/>
        </p:nvPicPr>
        <p:blipFill>
          <a:blip r:embed="rId2"/>
          <a:stretch/>
        </p:blipFill>
        <p:spPr>
          <a:xfrm>
            <a:off x="7331040" y="1312560"/>
            <a:ext cx="2027520" cy="1350000"/>
          </a:xfrm>
          <a:prstGeom prst="rect">
            <a:avLst/>
          </a:prstGeom>
          <a:ln>
            <a:noFill/>
          </a:ln>
        </p:spPr>
      </p:pic>
      <p:pic>
        <p:nvPicPr>
          <p:cNvPr id="87" name="" descr=""/>
          <p:cNvPicPr/>
          <p:nvPr/>
        </p:nvPicPr>
        <p:blipFill>
          <a:blip r:embed="rId3"/>
          <a:stretch/>
        </p:blipFill>
        <p:spPr>
          <a:xfrm>
            <a:off x="432000" y="176760"/>
            <a:ext cx="1433520" cy="1117800"/>
          </a:xfrm>
          <a:prstGeom prst="rect">
            <a:avLst/>
          </a:prstGeom>
          <a:ln>
            <a:noFill/>
          </a:ln>
        </p:spPr>
      </p:pic>
      <p:pic>
        <p:nvPicPr>
          <p:cNvPr id="88" name="" descr=""/>
          <p:cNvPicPr/>
          <p:nvPr/>
        </p:nvPicPr>
        <p:blipFill>
          <a:blip r:embed="rId4"/>
          <a:stretch/>
        </p:blipFill>
        <p:spPr>
          <a:xfrm>
            <a:off x="8352000" y="172800"/>
            <a:ext cx="1400040" cy="1049760"/>
          </a:xfrm>
          <a:prstGeom prst="rect">
            <a:avLst/>
          </a:prstGeom>
          <a:ln>
            <a:noFill/>
          </a:ln>
        </p:spPr>
      </p:pic>
      <p:pic>
        <p:nvPicPr>
          <p:cNvPr id="89" name="" descr=""/>
          <p:cNvPicPr/>
          <p:nvPr/>
        </p:nvPicPr>
        <p:blipFill>
          <a:blip r:embed="rId5"/>
          <a:stretch/>
        </p:blipFill>
        <p:spPr>
          <a:xfrm>
            <a:off x="7330320" y="2736000"/>
            <a:ext cx="2050560" cy="1366560"/>
          </a:xfrm>
          <a:prstGeom prst="rect">
            <a:avLst/>
          </a:prstGeom>
          <a:ln>
            <a:noFill/>
          </a:ln>
        </p:spPr>
      </p:pic>
      <p:pic>
        <p:nvPicPr>
          <p:cNvPr id="90" name="" descr=""/>
          <p:cNvPicPr/>
          <p:nvPr/>
        </p:nvPicPr>
        <p:blipFill>
          <a:blip r:embed="rId6"/>
          <a:stretch/>
        </p:blipFill>
        <p:spPr>
          <a:xfrm>
            <a:off x="504000" y="2669760"/>
            <a:ext cx="2035080" cy="1360800"/>
          </a:xfrm>
          <a:prstGeom prst="rect">
            <a:avLst/>
          </a:prstGeom>
          <a:ln>
            <a:noFill/>
          </a:ln>
        </p:spPr>
      </p:pic>
      <p:pic>
        <p:nvPicPr>
          <p:cNvPr id="91" name="" descr=""/>
          <p:cNvPicPr/>
          <p:nvPr/>
        </p:nvPicPr>
        <p:blipFill>
          <a:blip r:embed="rId7"/>
          <a:stretch/>
        </p:blipFill>
        <p:spPr>
          <a:xfrm>
            <a:off x="504000" y="4176000"/>
            <a:ext cx="2014560" cy="1294560"/>
          </a:xfrm>
          <a:prstGeom prst="rect">
            <a:avLst/>
          </a:prstGeom>
          <a:ln>
            <a:noFill/>
          </a:ln>
        </p:spPr>
      </p:pic>
      <p:pic>
        <p:nvPicPr>
          <p:cNvPr id="92" name="" descr=""/>
          <p:cNvPicPr/>
          <p:nvPr/>
        </p:nvPicPr>
        <p:blipFill>
          <a:blip r:embed="rId8"/>
          <a:stretch/>
        </p:blipFill>
        <p:spPr>
          <a:xfrm>
            <a:off x="7313040" y="4176000"/>
            <a:ext cx="2117520" cy="1277280"/>
          </a:xfrm>
          <a:prstGeom prst="rect">
            <a:avLst/>
          </a:prstGeom>
          <a:ln>
            <a:noFill/>
          </a:ln>
        </p:spPr>
      </p:pic>
    </p:spTree>
  </p:cSld>
  <mc:AlternateContent>
    <mc:Choice Requires="p14">
      <p:transition spd="slow" p14:dur="2000"/>
    </mc:Choice>
    <mc:Fallback>
      <p:transition spd="slow"/>
    </mc:Fallback>
  </mc:AlternateContent>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CustomShape 1"/>
          <p:cNvSpPr/>
          <p:nvPr/>
        </p:nvSpPr>
        <p:spPr>
          <a:xfrm>
            <a:off x="720000" y="1008000"/>
            <a:ext cx="3742920" cy="3814560"/>
          </a:xfrm>
          <a:prstGeom prst="rect">
            <a:avLst/>
          </a:prstGeom>
          <a:noFill/>
          <a:ln>
            <a:noFill/>
          </a:ln>
        </p:spPr>
        <p:style>
          <a:lnRef idx="0"/>
          <a:fillRef idx="0"/>
          <a:effectRef idx="0"/>
          <a:fontRef idx="minor"/>
        </p:style>
        <p:txBody>
          <a:bodyPr lIns="0" rIns="0" tIns="0" bIns="0">
            <a:normAutofit/>
          </a:bodyPr>
          <a:p>
            <a:pPr algn="just">
              <a:lnSpc>
                <a:spcPct val="100000"/>
              </a:lnSpc>
              <a:spcBef>
                <a:spcPts val="1417"/>
              </a:spcBef>
            </a:pPr>
            <a:r>
              <a:rPr b="1" lang="ru-RU" sz="1400" spc="-1" strike="noStrike">
                <a:solidFill>
                  <a:srgbClr val="ffff00"/>
                </a:solidFill>
                <a:latin typeface="Times New Roman"/>
                <a:ea typeface="DejaVu Sans"/>
              </a:rPr>
              <a:t>	</a:t>
            </a:r>
            <a:r>
              <a:rPr b="1" lang="ru-RU" sz="1400" spc="-1" strike="noStrike">
                <a:solidFill>
                  <a:srgbClr val="ffff00"/>
                </a:solidFill>
                <a:latin typeface="Times New Roman"/>
                <a:ea typeface="DejaVu Sans"/>
              </a:rPr>
              <a:t>Фестиваль для людей с ограниченными возможностями здоровья "БЕРЕГ НАДЕЖДЫ" проводится в Волгодонске с 2008 г.                             До 2018 г. он имел статус городского фестиваля. В прошлом году расширились границы фестиваля до уровня "областного".  В этом году фестиваль состоится в одиннадцатый раз, многие участники с нетерпением ждут его, т.к. это одна из немногих возможностей проявить себя в творчестве и продемонстрировать его (творчество) широкой общественности.                                                                 С каждым годом увеличивается количество участников,  расширяются возрастные границы. Изначально  в нем принимали участие только взрослые, а в последние 2 года активно участвуют дети.  </a:t>
            </a:r>
            <a:endParaRPr b="0" lang="ru-RU" sz="1400" spc="-1" strike="noStrike">
              <a:latin typeface="Arial"/>
            </a:endParaRPr>
          </a:p>
        </p:txBody>
      </p:sp>
      <p:pic>
        <p:nvPicPr>
          <p:cNvPr id="94" name="" descr=""/>
          <p:cNvPicPr/>
          <p:nvPr/>
        </p:nvPicPr>
        <p:blipFill>
          <a:blip r:embed="rId1"/>
          <a:stretch/>
        </p:blipFill>
        <p:spPr>
          <a:xfrm>
            <a:off x="5095800" y="2880000"/>
            <a:ext cx="4478760" cy="2518560"/>
          </a:xfrm>
          <a:prstGeom prst="rect">
            <a:avLst/>
          </a:prstGeom>
          <a:ln>
            <a:noFill/>
          </a:ln>
        </p:spPr>
      </p:pic>
      <p:pic>
        <p:nvPicPr>
          <p:cNvPr id="95" name="" descr=""/>
          <p:cNvPicPr/>
          <p:nvPr/>
        </p:nvPicPr>
        <p:blipFill>
          <a:blip r:embed="rId2"/>
          <a:stretch/>
        </p:blipFill>
        <p:spPr>
          <a:xfrm>
            <a:off x="5760000" y="295920"/>
            <a:ext cx="3156120" cy="2366640"/>
          </a:xfrm>
          <a:prstGeom prst="rect">
            <a:avLst/>
          </a:prstGeom>
          <a:ln>
            <a:noFill/>
          </a:ln>
        </p:spPr>
      </p:pic>
      <p:sp>
        <p:nvSpPr>
          <p:cNvPr id="96" name="TextShape 2"/>
          <p:cNvSpPr txBox="1"/>
          <p:nvPr/>
        </p:nvSpPr>
        <p:spPr>
          <a:xfrm>
            <a:off x="2592000" y="360000"/>
            <a:ext cx="3384000" cy="1141560"/>
          </a:xfrm>
          <a:prstGeom prst="rect">
            <a:avLst/>
          </a:prstGeom>
          <a:noFill/>
          <a:ln>
            <a:noFill/>
          </a:ln>
        </p:spPr>
        <p:txBody>
          <a:bodyPr lIns="90000" rIns="90000" tIns="45000" bIns="45000"/>
          <a:p>
            <a:r>
              <a:rPr b="1" i="1" lang="ru-RU" sz="2000" spc="-1" strike="noStrike" u="sng">
                <a:solidFill>
                  <a:srgbClr val="ffff00"/>
                </a:solidFill>
                <a:uFillTx/>
                <a:latin typeface="Times New Roman"/>
              </a:rPr>
              <a:t>Краткая суть практики</a:t>
            </a:r>
            <a:endParaRPr b="0" lang="ru-RU" sz="2000" spc="-1" strike="noStrike">
              <a:solidFill>
                <a:srgbClr val="ffff00"/>
              </a:solidFill>
              <a:latin typeface="Times New Roman"/>
            </a:endParaRPr>
          </a:p>
          <a:p>
            <a:endParaRPr b="0" lang="ru-RU" sz="2000" spc="-1" strike="noStrike">
              <a:solidFill>
                <a:srgbClr val="ffff00"/>
              </a:solidFill>
              <a:latin typeface="Times New Roman"/>
            </a:endParaRPr>
          </a:p>
        </p:txBody>
      </p:sp>
    </p:spTree>
  </p:cSld>
  <mc:AlternateContent>
    <mc:Choice Requires="p14">
      <p:transition spd="slow" p14:dur="2000"/>
    </mc:Choice>
    <mc:Fallback>
      <p:transition spd="slow"/>
    </mc:Fallback>
  </mc:AlternateContent>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CustomShape 1"/>
          <p:cNvSpPr/>
          <p:nvPr/>
        </p:nvSpPr>
        <p:spPr>
          <a:xfrm>
            <a:off x="6192000" y="360000"/>
            <a:ext cx="2375640" cy="539640"/>
          </a:xfrm>
          <a:prstGeom prst="rect">
            <a:avLst/>
          </a:prstGeom>
          <a:noFill/>
          <a:ln>
            <a:noFill/>
          </a:ln>
        </p:spPr>
        <p:style>
          <a:lnRef idx="0"/>
          <a:fillRef idx="0"/>
          <a:effectRef idx="0"/>
          <a:fontRef idx="minor"/>
        </p:style>
        <p:txBody>
          <a:bodyPr lIns="90000" rIns="90000" tIns="45000" bIns="45000"/>
          <a:p>
            <a:pPr>
              <a:lnSpc>
                <a:spcPct val="100000"/>
              </a:lnSpc>
            </a:pPr>
            <a:endParaRPr b="0" lang="ru-RU" sz="1800" spc="-1" strike="noStrike">
              <a:latin typeface="Arial"/>
            </a:endParaRPr>
          </a:p>
          <a:p>
            <a:pPr>
              <a:lnSpc>
                <a:spcPct val="100000"/>
              </a:lnSpc>
            </a:pPr>
            <a:endParaRPr b="0" lang="ru-RU" sz="1800" spc="-1" strike="noStrike">
              <a:latin typeface="Arial"/>
            </a:endParaRPr>
          </a:p>
        </p:txBody>
      </p:sp>
      <p:sp>
        <p:nvSpPr>
          <p:cNvPr id="98" name="CustomShape 2"/>
          <p:cNvSpPr/>
          <p:nvPr/>
        </p:nvSpPr>
        <p:spPr>
          <a:xfrm>
            <a:off x="648360" y="1260720"/>
            <a:ext cx="3671640" cy="4139280"/>
          </a:xfrm>
          <a:prstGeom prst="rect">
            <a:avLst/>
          </a:prstGeom>
          <a:noFill/>
          <a:ln>
            <a:noFill/>
          </a:ln>
        </p:spPr>
        <p:style>
          <a:lnRef idx="0"/>
          <a:fillRef idx="0"/>
          <a:effectRef idx="0"/>
          <a:fontRef idx="minor"/>
        </p:style>
        <p:txBody>
          <a:bodyPr lIns="90000" rIns="90000" tIns="45000" bIns="45000"/>
          <a:p>
            <a:pPr algn="just">
              <a:lnSpc>
                <a:spcPct val="100000"/>
              </a:lnSpc>
            </a:pPr>
            <a:r>
              <a:rPr b="1" lang="ru-RU" sz="1600" spc="-1" strike="noStrike">
                <a:solidFill>
                  <a:srgbClr val="ffd320"/>
                </a:solidFill>
                <a:latin typeface="Times New Roman"/>
                <a:ea typeface="Times New Roman"/>
              </a:rPr>
              <a:t>Цели:</a:t>
            </a:r>
            <a:endParaRPr b="0" lang="ru-RU" sz="1600" spc="-1" strike="noStrike">
              <a:latin typeface="Arial"/>
            </a:endParaRPr>
          </a:p>
          <a:p>
            <a:pPr algn="just">
              <a:lnSpc>
                <a:spcPct val="100000"/>
              </a:lnSpc>
            </a:pPr>
            <a:r>
              <a:rPr b="1" lang="ru-RU" sz="1600" spc="-1" strike="noStrike">
                <a:solidFill>
                  <a:srgbClr val="ffd320"/>
                </a:solidFill>
                <a:latin typeface="Times New Roman"/>
                <a:ea typeface="Times New Roman"/>
              </a:rPr>
              <a:t>- содействие интеграции</a:t>
            </a:r>
            <a:endParaRPr b="0" lang="ru-RU" sz="1600" spc="-1" strike="noStrike">
              <a:latin typeface="Arial"/>
            </a:endParaRPr>
          </a:p>
          <a:p>
            <a:pPr algn="just">
              <a:lnSpc>
                <a:spcPct val="100000"/>
              </a:lnSpc>
            </a:pPr>
            <a:r>
              <a:rPr b="1" lang="ru-RU" sz="1600" spc="-1" strike="noStrike">
                <a:solidFill>
                  <a:srgbClr val="ffd320"/>
                </a:solidFill>
                <a:latin typeface="Times New Roman"/>
                <a:ea typeface="Times New Roman"/>
              </a:rPr>
              <a:t> </a:t>
            </a:r>
            <a:r>
              <a:rPr b="1" lang="ru-RU" sz="1600" spc="-1" strike="noStrike">
                <a:solidFill>
                  <a:srgbClr val="ffd320"/>
                </a:solidFill>
                <a:latin typeface="Times New Roman"/>
                <a:ea typeface="Times New Roman"/>
              </a:rPr>
              <a:t>инвалидов в социум; </a:t>
            </a:r>
            <a:endParaRPr b="0" lang="ru-RU" sz="1600" spc="-1" strike="noStrike">
              <a:latin typeface="Arial"/>
            </a:endParaRPr>
          </a:p>
          <a:p>
            <a:pPr algn="just">
              <a:lnSpc>
                <a:spcPct val="100000"/>
              </a:lnSpc>
            </a:pPr>
            <a:endParaRPr b="0" lang="ru-RU" sz="1600" spc="-1" strike="noStrike">
              <a:latin typeface="Arial"/>
            </a:endParaRPr>
          </a:p>
          <a:p>
            <a:pPr algn="just">
              <a:lnSpc>
                <a:spcPct val="100000"/>
              </a:lnSpc>
            </a:pPr>
            <a:r>
              <a:rPr b="1" lang="ru-RU" sz="1600" spc="-1" strike="noStrike">
                <a:solidFill>
                  <a:srgbClr val="ffd320"/>
                </a:solidFill>
                <a:latin typeface="Times New Roman"/>
                <a:ea typeface="Times New Roman"/>
              </a:rPr>
              <a:t>                         </a:t>
            </a:r>
            <a:r>
              <a:rPr b="1" lang="ru-RU" sz="1600" spc="-1" strike="noStrike">
                <a:solidFill>
                  <a:srgbClr val="ffd320"/>
                </a:solidFill>
                <a:latin typeface="Times New Roman"/>
                <a:ea typeface="Times New Roman"/>
              </a:rPr>
              <a:t>- поддержка и развитие                         творческих способностей                        людей с ограниченными                                   возможностями;   </a:t>
            </a:r>
            <a:endParaRPr b="0" lang="ru-RU" sz="1600" spc="-1" strike="noStrike">
              <a:latin typeface="Arial"/>
            </a:endParaRPr>
          </a:p>
          <a:p>
            <a:pPr algn="just">
              <a:lnSpc>
                <a:spcPct val="100000"/>
              </a:lnSpc>
            </a:pPr>
            <a:endParaRPr b="0" lang="ru-RU" sz="1600" spc="-1" strike="noStrike">
              <a:latin typeface="Arial"/>
            </a:endParaRPr>
          </a:p>
          <a:p>
            <a:pPr algn="just">
              <a:lnSpc>
                <a:spcPct val="100000"/>
              </a:lnSpc>
            </a:pPr>
            <a:r>
              <a:rPr b="1" lang="ru-RU" sz="1600" spc="-1" strike="noStrike">
                <a:solidFill>
                  <a:srgbClr val="ffd320"/>
                </a:solidFill>
                <a:latin typeface="Times New Roman"/>
                <a:ea typeface="Times New Roman"/>
              </a:rPr>
              <a:t>- содействие обеспечению</a:t>
            </a:r>
            <a:endParaRPr b="0" lang="ru-RU" sz="1600" spc="-1" strike="noStrike">
              <a:latin typeface="Arial"/>
            </a:endParaRPr>
          </a:p>
          <a:p>
            <a:pPr algn="just">
              <a:lnSpc>
                <a:spcPct val="100000"/>
              </a:lnSpc>
            </a:pPr>
            <a:r>
              <a:rPr b="1" lang="ru-RU" sz="1600" spc="-1" strike="noStrike">
                <a:solidFill>
                  <a:srgbClr val="ffd320"/>
                </a:solidFill>
                <a:latin typeface="Times New Roman"/>
                <a:ea typeface="Times New Roman"/>
              </a:rPr>
              <a:t>равного с другими гражданами </a:t>
            </a:r>
            <a:endParaRPr b="0" lang="ru-RU" sz="1600" spc="-1" strike="noStrike">
              <a:latin typeface="Arial"/>
            </a:endParaRPr>
          </a:p>
          <a:p>
            <a:pPr algn="just">
              <a:lnSpc>
                <a:spcPct val="100000"/>
              </a:lnSpc>
            </a:pPr>
            <a:r>
              <a:rPr b="1" lang="ru-RU" sz="1600" spc="-1" strike="noStrike">
                <a:solidFill>
                  <a:srgbClr val="ffd320"/>
                </a:solidFill>
                <a:latin typeface="Times New Roman"/>
                <a:ea typeface="Times New Roman"/>
              </a:rPr>
              <a:t>доступа инвалидов к участию</a:t>
            </a:r>
            <a:endParaRPr b="0" lang="ru-RU" sz="1600" spc="-1" strike="noStrike">
              <a:latin typeface="Arial"/>
            </a:endParaRPr>
          </a:p>
          <a:p>
            <a:pPr algn="just">
              <a:lnSpc>
                <a:spcPct val="100000"/>
              </a:lnSpc>
            </a:pPr>
            <a:r>
              <a:rPr b="1" lang="ru-RU" sz="1600" spc="-1" strike="noStrike">
                <a:solidFill>
                  <a:srgbClr val="ffd320"/>
                </a:solidFill>
                <a:latin typeface="Times New Roman"/>
                <a:ea typeface="Times New Roman"/>
              </a:rPr>
              <a:t> </a:t>
            </a:r>
            <a:r>
              <a:rPr b="1" lang="ru-RU" sz="1600" spc="-1" strike="noStrike">
                <a:solidFill>
                  <a:srgbClr val="ffd320"/>
                </a:solidFill>
                <a:latin typeface="Times New Roman"/>
                <a:ea typeface="Times New Roman"/>
              </a:rPr>
              <a:t>в культурной жизни общества, </a:t>
            </a:r>
            <a:endParaRPr b="0" lang="ru-RU" sz="1600" spc="-1" strike="noStrike">
              <a:latin typeface="Arial"/>
            </a:endParaRPr>
          </a:p>
          <a:p>
            <a:pPr algn="just">
              <a:lnSpc>
                <a:spcPct val="100000"/>
              </a:lnSpc>
            </a:pPr>
            <a:r>
              <a:rPr b="1" lang="ru-RU" sz="1600" spc="-1" strike="noStrike">
                <a:solidFill>
                  <a:srgbClr val="ffd320"/>
                </a:solidFill>
                <a:latin typeface="Times New Roman"/>
                <a:ea typeface="Times New Roman"/>
              </a:rPr>
              <a:t>занятиям творческой деятельностью</a:t>
            </a:r>
            <a:endParaRPr b="0" lang="ru-RU" sz="1600" spc="-1" strike="noStrike">
              <a:latin typeface="Arial"/>
            </a:endParaRPr>
          </a:p>
        </p:txBody>
      </p:sp>
      <p:sp>
        <p:nvSpPr>
          <p:cNvPr id="99" name="CustomShape 3"/>
          <p:cNvSpPr/>
          <p:nvPr/>
        </p:nvSpPr>
        <p:spPr>
          <a:xfrm>
            <a:off x="5623560" y="1024560"/>
            <a:ext cx="3887640" cy="4021200"/>
          </a:xfrm>
          <a:prstGeom prst="rect">
            <a:avLst/>
          </a:prstGeom>
          <a:noFill/>
          <a:ln>
            <a:noFill/>
          </a:ln>
        </p:spPr>
        <p:style>
          <a:lnRef idx="0"/>
          <a:fillRef idx="0"/>
          <a:effectRef idx="0"/>
          <a:fontRef idx="minor"/>
        </p:style>
        <p:txBody>
          <a:bodyPr lIns="90000" rIns="90000" tIns="45000" bIns="45000"/>
          <a:p>
            <a:pPr algn="r">
              <a:lnSpc>
                <a:spcPct val="100000"/>
              </a:lnSpc>
            </a:pPr>
            <a:r>
              <a:rPr b="1" lang="ru-RU" sz="1600" spc="-1" strike="noStrike">
                <a:solidFill>
                  <a:srgbClr val="aecf00"/>
                </a:solidFill>
                <a:latin typeface="Times New Roman"/>
                <a:ea typeface="Times New Roman"/>
              </a:rPr>
              <a:t>Задачи:</a:t>
            </a:r>
            <a:endParaRPr b="0" lang="ru-RU" sz="1600" spc="-1" strike="noStrike">
              <a:latin typeface="Arial"/>
            </a:endParaRPr>
          </a:p>
          <a:p>
            <a:pPr algn="r">
              <a:lnSpc>
                <a:spcPct val="100000"/>
              </a:lnSpc>
            </a:pPr>
            <a:r>
              <a:rPr b="1" lang="ru-RU" sz="1600" spc="-1" strike="noStrike">
                <a:solidFill>
                  <a:srgbClr val="aecf00"/>
                </a:solidFill>
                <a:latin typeface="Times New Roman"/>
                <a:ea typeface="Times New Roman"/>
              </a:rPr>
              <a:t>- использование возможностей художественно-творческих видов деятельности в общей системе </a:t>
            </a:r>
            <a:endParaRPr b="0" lang="ru-RU" sz="1600" spc="-1" strike="noStrike">
              <a:latin typeface="Arial"/>
            </a:endParaRPr>
          </a:p>
          <a:p>
            <a:pPr algn="r">
              <a:lnSpc>
                <a:spcPct val="100000"/>
              </a:lnSpc>
            </a:pPr>
            <a:r>
              <a:rPr b="1" lang="ru-RU" sz="1600" spc="-1" strike="noStrike">
                <a:solidFill>
                  <a:srgbClr val="aecf00"/>
                </a:solidFill>
                <a:latin typeface="Times New Roman"/>
                <a:ea typeface="Times New Roman"/>
              </a:rPr>
              <a:t>комплексной реабилитации</a:t>
            </a:r>
            <a:endParaRPr b="0" lang="ru-RU" sz="1600" spc="-1" strike="noStrike">
              <a:latin typeface="Arial"/>
            </a:endParaRPr>
          </a:p>
          <a:p>
            <a:pPr algn="r">
              <a:lnSpc>
                <a:spcPct val="100000"/>
              </a:lnSpc>
            </a:pPr>
            <a:r>
              <a:rPr b="1" lang="ru-RU" sz="1600" spc="-1" strike="noStrike">
                <a:solidFill>
                  <a:srgbClr val="aecf00"/>
                </a:solidFill>
                <a:latin typeface="Times New Roman"/>
                <a:ea typeface="Times New Roman"/>
              </a:rPr>
              <a:t> </a:t>
            </a:r>
            <a:r>
              <a:rPr b="1" lang="ru-RU" sz="1600" spc="-1" strike="noStrike">
                <a:solidFill>
                  <a:srgbClr val="aecf00"/>
                </a:solidFill>
                <a:latin typeface="Times New Roman"/>
                <a:ea typeface="Times New Roman"/>
              </a:rPr>
              <a:t>инвалидов;</a:t>
            </a:r>
            <a:endParaRPr b="0" lang="ru-RU" sz="1600" spc="-1" strike="noStrike">
              <a:latin typeface="Arial"/>
            </a:endParaRPr>
          </a:p>
          <a:p>
            <a:pPr algn="just">
              <a:lnSpc>
                <a:spcPct val="100000"/>
              </a:lnSpc>
            </a:pPr>
            <a:endParaRPr b="0" lang="ru-RU" sz="1600" spc="-1" strike="noStrike">
              <a:latin typeface="Arial"/>
            </a:endParaRPr>
          </a:p>
          <a:p>
            <a:pPr>
              <a:lnSpc>
                <a:spcPct val="100000"/>
              </a:lnSpc>
            </a:pPr>
            <a:r>
              <a:rPr b="1" lang="ru-RU" sz="1600" spc="-1" strike="noStrike">
                <a:solidFill>
                  <a:srgbClr val="aecf00"/>
                </a:solidFill>
                <a:latin typeface="Times New Roman"/>
                <a:ea typeface="Times New Roman"/>
              </a:rPr>
              <a:t>- демонстрация результатов</a:t>
            </a:r>
            <a:endParaRPr b="0" lang="ru-RU" sz="1600" spc="-1" strike="noStrike">
              <a:latin typeface="Arial"/>
            </a:endParaRPr>
          </a:p>
          <a:p>
            <a:pPr>
              <a:lnSpc>
                <a:spcPct val="100000"/>
              </a:lnSpc>
            </a:pPr>
            <a:r>
              <a:rPr b="1" lang="ru-RU" sz="1600" spc="-1" strike="noStrike">
                <a:solidFill>
                  <a:srgbClr val="aecf00"/>
                </a:solidFill>
                <a:latin typeface="Times New Roman"/>
                <a:ea typeface="Times New Roman"/>
              </a:rPr>
              <a:t> </a:t>
            </a:r>
            <a:r>
              <a:rPr b="1" lang="ru-RU" sz="1600" spc="-1" strike="noStrike">
                <a:solidFill>
                  <a:srgbClr val="aecf00"/>
                </a:solidFill>
                <a:latin typeface="Times New Roman"/>
                <a:ea typeface="Times New Roman"/>
              </a:rPr>
              <a:t>деятельности учреждений культуры в развитии художественного творчества инвалидов как одного из приоритетных направлений работы;</a:t>
            </a:r>
            <a:endParaRPr b="0" lang="ru-RU" sz="1600" spc="-1" strike="noStrike">
              <a:latin typeface="Arial"/>
            </a:endParaRPr>
          </a:p>
          <a:p>
            <a:pPr algn="just">
              <a:lnSpc>
                <a:spcPct val="100000"/>
              </a:lnSpc>
            </a:pPr>
            <a:endParaRPr b="0" lang="ru-RU" sz="1600" spc="-1" strike="noStrike">
              <a:latin typeface="Arial"/>
            </a:endParaRPr>
          </a:p>
          <a:p>
            <a:pPr algn="r">
              <a:lnSpc>
                <a:spcPct val="100000"/>
              </a:lnSpc>
            </a:pPr>
            <a:r>
              <a:rPr b="1" lang="ru-RU" sz="1600" spc="-1" strike="noStrike">
                <a:solidFill>
                  <a:srgbClr val="aecf00"/>
                </a:solidFill>
                <a:latin typeface="Times New Roman"/>
                <a:ea typeface="Times New Roman"/>
              </a:rPr>
              <a:t>- привлечение внимания </a:t>
            </a:r>
            <a:endParaRPr b="0" lang="ru-RU" sz="1600" spc="-1" strike="noStrike">
              <a:latin typeface="Arial"/>
            </a:endParaRPr>
          </a:p>
          <a:p>
            <a:pPr algn="r">
              <a:lnSpc>
                <a:spcPct val="100000"/>
              </a:lnSpc>
            </a:pPr>
            <a:r>
              <a:rPr b="1" lang="ru-RU" sz="1600" spc="-1" strike="noStrike">
                <a:solidFill>
                  <a:srgbClr val="aecf00"/>
                </a:solidFill>
                <a:latin typeface="Times New Roman"/>
                <a:ea typeface="Times New Roman"/>
              </a:rPr>
              <a:t>государственных структур, </a:t>
            </a:r>
            <a:endParaRPr b="0" lang="ru-RU" sz="1600" spc="-1" strike="noStrike">
              <a:latin typeface="Arial"/>
            </a:endParaRPr>
          </a:p>
          <a:p>
            <a:pPr algn="r">
              <a:lnSpc>
                <a:spcPct val="100000"/>
              </a:lnSpc>
            </a:pPr>
            <a:r>
              <a:rPr b="1" lang="ru-RU" sz="1600" spc="-1" strike="noStrike">
                <a:solidFill>
                  <a:srgbClr val="aecf00"/>
                </a:solidFill>
                <a:latin typeface="Times New Roman"/>
                <a:ea typeface="Times New Roman"/>
              </a:rPr>
              <a:t>общественных организаций, </a:t>
            </a:r>
            <a:endParaRPr b="0" lang="ru-RU" sz="1600" spc="-1" strike="noStrike">
              <a:latin typeface="Arial"/>
            </a:endParaRPr>
          </a:p>
          <a:p>
            <a:pPr algn="r">
              <a:lnSpc>
                <a:spcPct val="100000"/>
              </a:lnSpc>
            </a:pPr>
            <a:r>
              <a:rPr b="1" lang="ru-RU" sz="1600" spc="-1" strike="noStrike">
                <a:solidFill>
                  <a:srgbClr val="aecf00"/>
                </a:solidFill>
                <a:latin typeface="Times New Roman"/>
                <a:ea typeface="Times New Roman"/>
              </a:rPr>
              <a:t>деятелей культуры и искусства</a:t>
            </a:r>
            <a:endParaRPr b="0" lang="ru-RU" sz="1600" spc="-1" strike="noStrike">
              <a:latin typeface="Arial"/>
            </a:endParaRPr>
          </a:p>
          <a:p>
            <a:pPr algn="r">
              <a:lnSpc>
                <a:spcPct val="100000"/>
              </a:lnSpc>
            </a:pPr>
            <a:r>
              <a:rPr b="1" lang="ru-RU" sz="1600" spc="-1" strike="noStrike">
                <a:solidFill>
                  <a:srgbClr val="aecf00"/>
                </a:solidFill>
                <a:latin typeface="Times New Roman"/>
                <a:ea typeface="Times New Roman"/>
              </a:rPr>
              <a:t> </a:t>
            </a:r>
            <a:r>
              <a:rPr b="1" lang="ru-RU" sz="1600" spc="-1" strike="noStrike">
                <a:solidFill>
                  <a:srgbClr val="aecf00"/>
                </a:solidFill>
                <a:latin typeface="Times New Roman"/>
                <a:ea typeface="Times New Roman"/>
              </a:rPr>
              <a:t>к проблемам инвалидов.</a:t>
            </a:r>
            <a:endParaRPr b="0" lang="ru-RU" sz="1600" spc="-1" strike="noStrike">
              <a:latin typeface="Arial"/>
            </a:endParaRPr>
          </a:p>
        </p:txBody>
      </p:sp>
      <p:sp>
        <p:nvSpPr>
          <p:cNvPr id="100" name="TextShape 4"/>
          <p:cNvSpPr txBox="1"/>
          <p:nvPr/>
        </p:nvSpPr>
        <p:spPr>
          <a:xfrm>
            <a:off x="2808000" y="376560"/>
            <a:ext cx="3888000" cy="1604520"/>
          </a:xfrm>
          <a:prstGeom prst="rect">
            <a:avLst/>
          </a:prstGeom>
          <a:noFill/>
          <a:ln>
            <a:noFill/>
          </a:ln>
        </p:spPr>
        <p:txBody>
          <a:bodyPr lIns="90000" rIns="90000" tIns="45000" bIns="45000"/>
          <a:p>
            <a:pPr algn="ctr">
              <a:spcBef>
                <a:spcPts val="1191"/>
              </a:spcBef>
              <a:spcAft>
                <a:spcPts val="992"/>
              </a:spcAft>
            </a:pPr>
            <a:r>
              <a:rPr b="1" i="1" lang="ru-RU" sz="2200" spc="-1" strike="noStrike" u="sng">
                <a:solidFill>
                  <a:srgbClr val="ffff00"/>
                </a:solidFill>
                <a:uFillTx/>
                <a:latin typeface="Times New Roman"/>
              </a:rPr>
              <a:t>Цели и задачи практики</a:t>
            </a:r>
            <a:endParaRPr b="0" lang="ru-RU" sz="2200" spc="-1" strike="noStrike">
              <a:latin typeface="Times New Roman"/>
            </a:endParaRPr>
          </a:p>
          <a:p>
            <a:endParaRPr b="0" lang="ru-RU" sz="2200" spc="-1" strike="noStrike">
              <a:latin typeface="Times New Roman"/>
            </a:endParaRPr>
          </a:p>
        </p:txBody>
      </p:sp>
    </p:spTree>
  </p:cSld>
  <mc:AlternateContent>
    <mc:Choice Requires="p14">
      <p:transition spd="slow" p14:dur="2000"/>
    </mc:Choice>
    <mc:Fallback>
      <p:transition spd="slow"/>
    </mc:Fallback>
  </mc:AlternateContent>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CustomShape 1"/>
          <p:cNvSpPr/>
          <p:nvPr/>
        </p:nvSpPr>
        <p:spPr>
          <a:xfrm>
            <a:off x="360000" y="792000"/>
            <a:ext cx="9288000" cy="4608000"/>
          </a:xfrm>
          <a:prstGeom prst="rect">
            <a:avLst/>
          </a:prstGeom>
          <a:noFill/>
          <a:ln>
            <a:noFill/>
          </a:ln>
        </p:spPr>
        <p:style>
          <a:lnRef idx="0"/>
          <a:fillRef idx="0"/>
          <a:effectRef idx="0"/>
          <a:fontRef idx="minor"/>
        </p:style>
        <p:txBody>
          <a:bodyPr lIns="90000" rIns="90000" tIns="45000" bIns="45000"/>
          <a:p>
            <a:pPr algn="just">
              <a:lnSpc>
                <a:spcPct val="100000"/>
              </a:lnSpc>
              <a:spcBef>
                <a:spcPts val="1191"/>
              </a:spcBef>
              <a:spcAft>
                <a:spcPts val="992"/>
              </a:spcAft>
            </a:pPr>
            <a:r>
              <a:rPr b="1" lang="ru-RU" sz="1500" spc="-1" strike="noStrike">
                <a:solidFill>
                  <a:srgbClr val="ffff00"/>
                </a:solidFill>
                <a:latin typeface="Times New Roman"/>
              </a:rPr>
              <a:t>За 10-летнюю историю фестиваля художественной самодеятельности и народного творчества среди людей с ограниченными возможностями здоровья "БЕРЕГ НАДЕЖДЫ" в нем приняли участие около 1000 человек, и это немало , поскольку до 2018 г. он имел статус городского .</a:t>
            </a:r>
            <a:endParaRPr b="0" lang="ru-RU" sz="1500" spc="-1" strike="noStrike">
              <a:latin typeface="Arial"/>
            </a:endParaRPr>
          </a:p>
          <a:p>
            <a:pPr algn="just">
              <a:lnSpc>
                <a:spcPct val="100000"/>
              </a:lnSpc>
              <a:spcBef>
                <a:spcPts val="1191"/>
              </a:spcBef>
              <a:spcAft>
                <a:spcPts val="992"/>
              </a:spcAft>
            </a:pPr>
            <a:r>
              <a:rPr b="1" lang="ru-RU" sz="1500" spc="-1" strike="noStrike">
                <a:solidFill>
                  <a:srgbClr val="ffff00"/>
                </a:solidFill>
                <a:latin typeface="Times New Roman"/>
              </a:rPr>
              <a:t>С каждым годом увеличивается количество участников, расширяются возрастные границы. Изначально в нем принимали участие только взрослые, а в последние 2 года активно участвует и подрастающее поколение. </a:t>
            </a:r>
            <a:endParaRPr b="0" lang="ru-RU" sz="1500" spc="-1" strike="noStrike">
              <a:latin typeface="Arial"/>
            </a:endParaRPr>
          </a:p>
          <a:p>
            <a:pPr algn="just">
              <a:lnSpc>
                <a:spcPct val="100000"/>
              </a:lnSpc>
              <a:spcBef>
                <a:spcPts val="1191"/>
              </a:spcBef>
              <a:spcAft>
                <a:spcPts val="992"/>
              </a:spcAft>
            </a:pPr>
            <a:r>
              <a:rPr b="1" lang="ru-RU" sz="1500" spc="-1" strike="noStrike">
                <a:solidFill>
                  <a:srgbClr val="ffff00"/>
                </a:solidFill>
                <a:latin typeface="Times New Roman"/>
              </a:rPr>
              <a:t>Увеличилось количество номинаций. Если изначально это были только номинации "Вокал" и "Художественное слово", то в последующие годы участники фестиваля смогли проявить себя в таких видах творчества, как декоративно-прикладное и художественное творчество, инструментальное исполнение. В 2019 году, который объявлен в России годом театра, планируется добавить номинацию "Театральное искусство".</a:t>
            </a:r>
            <a:endParaRPr b="0" lang="ru-RU" sz="1500" spc="-1" strike="noStrike">
              <a:latin typeface="Arial"/>
            </a:endParaRPr>
          </a:p>
          <a:p>
            <a:pPr algn="just">
              <a:lnSpc>
                <a:spcPct val="100000"/>
              </a:lnSpc>
              <a:spcBef>
                <a:spcPts val="1191"/>
              </a:spcBef>
              <a:spcAft>
                <a:spcPts val="992"/>
              </a:spcAft>
            </a:pPr>
            <a:r>
              <a:rPr b="1" lang="ru-RU" sz="1500" spc="-1" strike="noStrike">
                <a:solidFill>
                  <a:srgbClr val="ffff00"/>
                </a:solidFill>
                <a:latin typeface="Times New Roman"/>
              </a:rPr>
              <a:t>Фестиваль "БЕРЕГ НАДЕЖДЫ" стал ожидаемым, приобрел популярность среди людей с ограниченными возможностями здоровья, которые ежегодно готовятся к нему и с нетерпением ждут.</a:t>
            </a:r>
            <a:endParaRPr b="0" lang="ru-RU" sz="1500" spc="-1" strike="noStrike">
              <a:latin typeface="Arial"/>
            </a:endParaRPr>
          </a:p>
          <a:p>
            <a:pPr algn="just">
              <a:lnSpc>
                <a:spcPct val="100000"/>
              </a:lnSpc>
              <a:spcBef>
                <a:spcPts val="1191"/>
              </a:spcBef>
              <a:spcAft>
                <a:spcPts val="992"/>
              </a:spcAft>
            </a:pPr>
            <a:r>
              <a:rPr b="1" lang="ru-RU" sz="1500" spc="-1" strike="noStrike">
                <a:solidFill>
                  <a:srgbClr val="ffff00"/>
                </a:solidFill>
                <a:latin typeface="Times New Roman"/>
              </a:rPr>
              <a:t>Интерес к фестивалю проявляется на всех уровнях власти, общественными организациями, средствами массовой информации и всегда имеет широкий резонанс.</a:t>
            </a:r>
            <a:endParaRPr b="0" lang="ru-RU" sz="1500" spc="-1" strike="noStrike">
              <a:latin typeface="Arial"/>
            </a:endParaRPr>
          </a:p>
        </p:txBody>
      </p:sp>
      <p:sp>
        <p:nvSpPr>
          <p:cNvPr id="102" name="TextShape 2"/>
          <p:cNvSpPr txBox="1"/>
          <p:nvPr/>
        </p:nvSpPr>
        <p:spPr>
          <a:xfrm>
            <a:off x="3312000" y="288000"/>
            <a:ext cx="3960000" cy="1355040"/>
          </a:xfrm>
          <a:prstGeom prst="rect">
            <a:avLst/>
          </a:prstGeom>
          <a:noFill/>
          <a:ln>
            <a:noFill/>
          </a:ln>
        </p:spPr>
        <p:txBody>
          <a:bodyPr lIns="90000" rIns="90000" tIns="45000" bIns="45000"/>
          <a:p>
            <a:r>
              <a:rPr b="1" i="1" lang="ru-RU" sz="2000" spc="-1" strike="noStrike" u="sng">
                <a:solidFill>
                  <a:srgbClr val="ffff00"/>
                </a:solidFill>
                <a:uFillTx/>
                <a:latin typeface="Times New Roman"/>
              </a:rPr>
              <a:t>Достигнутые результаты</a:t>
            </a:r>
            <a:endParaRPr b="0" lang="ru-RU" sz="2000" spc="-1" strike="noStrike">
              <a:latin typeface="Arial"/>
            </a:endParaRPr>
          </a:p>
          <a:p>
            <a:endParaRPr b="0" lang="ru-RU" sz="2000" spc="-1" strike="noStrike">
              <a:latin typeface="Arial"/>
            </a:endParaRPr>
          </a:p>
        </p:txBody>
      </p:sp>
    </p:spTree>
  </p:cSld>
  <mc:AlternateContent>
    <mc:Choice Requires="p14">
      <p:transition spd="slow" p14:dur="2000"/>
    </mc:Choice>
    <mc:Fallback>
      <p:transition spd="slow"/>
    </mc:Fallback>
  </mc:AlternateContent>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3" name="" descr=""/>
          <p:cNvPicPr/>
          <p:nvPr/>
        </p:nvPicPr>
        <p:blipFill>
          <a:blip r:embed="rId1"/>
          <a:stretch/>
        </p:blipFill>
        <p:spPr>
          <a:xfrm>
            <a:off x="216000" y="72000"/>
            <a:ext cx="4319640" cy="2704680"/>
          </a:xfrm>
          <a:prstGeom prst="rect">
            <a:avLst/>
          </a:prstGeom>
          <a:ln>
            <a:noFill/>
          </a:ln>
        </p:spPr>
      </p:pic>
      <p:pic>
        <p:nvPicPr>
          <p:cNvPr id="104" name="" descr=""/>
          <p:cNvPicPr/>
          <p:nvPr/>
        </p:nvPicPr>
        <p:blipFill>
          <a:blip r:embed="rId2"/>
          <a:stretch/>
        </p:blipFill>
        <p:spPr>
          <a:xfrm>
            <a:off x="5616000" y="-6120"/>
            <a:ext cx="4144680" cy="2995560"/>
          </a:xfrm>
          <a:prstGeom prst="rect">
            <a:avLst/>
          </a:prstGeom>
          <a:ln>
            <a:noFill/>
          </a:ln>
        </p:spPr>
      </p:pic>
      <p:pic>
        <p:nvPicPr>
          <p:cNvPr id="105" name="" descr=""/>
          <p:cNvPicPr/>
          <p:nvPr/>
        </p:nvPicPr>
        <p:blipFill>
          <a:blip r:embed="rId3"/>
          <a:stretch/>
        </p:blipFill>
        <p:spPr>
          <a:xfrm>
            <a:off x="415440" y="2790720"/>
            <a:ext cx="4624200" cy="2773800"/>
          </a:xfrm>
          <a:prstGeom prst="rect">
            <a:avLst/>
          </a:prstGeom>
          <a:ln>
            <a:noFill/>
          </a:ln>
        </p:spPr>
      </p:pic>
      <p:pic>
        <p:nvPicPr>
          <p:cNvPr id="106" name="" descr=""/>
          <p:cNvPicPr/>
          <p:nvPr/>
        </p:nvPicPr>
        <p:blipFill>
          <a:blip r:embed="rId4"/>
          <a:stretch/>
        </p:blipFill>
        <p:spPr>
          <a:xfrm>
            <a:off x="5276880" y="2989800"/>
            <a:ext cx="4226760" cy="2553840"/>
          </a:xfrm>
          <a:prstGeom prst="rect">
            <a:avLst/>
          </a:prstGeom>
          <a:ln>
            <a:noFill/>
          </a:ln>
        </p:spPr>
      </p:pic>
    </p:spTree>
  </p:cSld>
  <mc:AlternateContent>
    <mc:Choice Requires="p14">
      <p:transition spd="slow" p14:dur="2000"/>
    </mc:Choice>
    <mc:Fallback>
      <p:transition spd="slow"/>
    </mc:Fallback>
  </mc:AlternateContent>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7" name="" descr=""/>
          <p:cNvPicPr/>
          <p:nvPr/>
        </p:nvPicPr>
        <p:blipFill>
          <a:blip r:embed="rId1"/>
          <a:stretch/>
        </p:blipFill>
        <p:spPr>
          <a:xfrm>
            <a:off x="90720" y="288000"/>
            <a:ext cx="2645280" cy="1983960"/>
          </a:xfrm>
          <a:prstGeom prst="rect">
            <a:avLst/>
          </a:prstGeom>
          <a:ln>
            <a:noFill/>
          </a:ln>
        </p:spPr>
      </p:pic>
      <p:sp>
        <p:nvSpPr>
          <p:cNvPr id="108" name="CustomShape 1"/>
          <p:cNvSpPr/>
          <p:nvPr/>
        </p:nvSpPr>
        <p:spPr>
          <a:xfrm>
            <a:off x="2736000" y="648000"/>
            <a:ext cx="7074000" cy="2267280"/>
          </a:xfrm>
          <a:prstGeom prst="rect">
            <a:avLst/>
          </a:prstGeom>
          <a:noFill/>
          <a:ln>
            <a:noFill/>
          </a:ln>
        </p:spPr>
        <p:style>
          <a:lnRef idx="0"/>
          <a:fillRef idx="0"/>
          <a:effectRef idx="0"/>
          <a:fontRef idx="minor"/>
        </p:style>
        <p:txBody>
          <a:bodyPr lIns="90000" rIns="90000" tIns="45000" bIns="45000"/>
          <a:p>
            <a:pPr algn="just">
              <a:lnSpc>
                <a:spcPct val="100000"/>
              </a:lnSpc>
              <a:spcBef>
                <a:spcPts val="1191"/>
              </a:spcBef>
              <a:spcAft>
                <a:spcPts val="992"/>
              </a:spcAft>
            </a:pPr>
            <a:r>
              <a:rPr b="1" lang="ru-RU" sz="1200" spc="-1" strike="noStrike">
                <a:solidFill>
                  <a:srgbClr val="7ffe00"/>
                </a:solidFill>
                <a:latin typeface="Times New Roman"/>
              </a:rPr>
              <a:t>Лидер практики - </a:t>
            </a:r>
            <a:r>
              <a:rPr b="1" lang="ru-RU" sz="1200" spc="-1" strike="noStrike" u="sng">
                <a:solidFill>
                  <a:srgbClr val="7ffe00"/>
                </a:solidFill>
                <a:uFillTx/>
                <a:latin typeface="Times New Roman"/>
              </a:rPr>
              <a:t>Петрашова Ольга Борисовна</a:t>
            </a:r>
            <a:r>
              <a:rPr b="1" lang="ru-RU" sz="1200" spc="-1" strike="noStrike">
                <a:solidFill>
                  <a:srgbClr val="7ffe00"/>
                </a:solidFill>
                <a:latin typeface="Times New Roman"/>
              </a:rPr>
              <a:t>, художественный руководитель МАУК "ДК им. Курчатова". Образование высшее по специальности: культуролог, преподаватель дисциплины "Культурология". Образовательная организация: Краснодарский государственный университет культуры и искусств 1997 – 2002г.г. Ольга Борисовна Петрашова автор и режиссёр разнообразных проектов: фестиваль "Мелодии Франции", фестиваль аниматоров «Счастливые моменты», праздник чествования творческих семей города «Радость семейного творчества», конкурс песен о маме «Тебе родная, посвящаю», фестиваль "Песни войны и победы", Международный детско-юношеский эстрадно-джазовый фестиваль "В джазе только дети". За добросовестный труд, активное участие в культурной жизни города Ольга Борисовна Петрашова поощрялась </a:t>
            </a:r>
            <a:endParaRPr b="0" lang="ru-RU" sz="1200" spc="-1" strike="noStrike">
              <a:solidFill>
                <a:srgbClr val="7ffe00"/>
              </a:solidFill>
              <a:latin typeface="Arial"/>
            </a:endParaRPr>
          </a:p>
        </p:txBody>
      </p:sp>
      <p:sp>
        <p:nvSpPr>
          <p:cNvPr id="109" name="TextShape 2"/>
          <p:cNvSpPr txBox="1"/>
          <p:nvPr/>
        </p:nvSpPr>
        <p:spPr>
          <a:xfrm>
            <a:off x="2952000" y="288000"/>
            <a:ext cx="5472000" cy="1073160"/>
          </a:xfrm>
          <a:prstGeom prst="rect">
            <a:avLst/>
          </a:prstGeom>
          <a:noFill/>
          <a:ln>
            <a:noFill/>
          </a:ln>
        </p:spPr>
        <p:txBody>
          <a:bodyPr lIns="90000" rIns="90000" tIns="45000" bIns="45000"/>
          <a:p>
            <a:r>
              <a:rPr b="1" i="1" lang="ru-RU" sz="2000" spc="-1" strike="noStrike" u="sng">
                <a:solidFill>
                  <a:srgbClr val="ffff00"/>
                </a:solidFill>
                <a:uFillTx/>
                <a:latin typeface="Times New Roman"/>
              </a:rPr>
              <a:t>Информация о лидере и команде практики</a:t>
            </a:r>
            <a:endParaRPr b="0" lang="ru-RU" sz="2000" spc="-1" strike="noStrike">
              <a:latin typeface="Arial"/>
            </a:endParaRPr>
          </a:p>
          <a:p>
            <a:endParaRPr b="0" lang="ru-RU" sz="2000" spc="-1" strike="noStrike">
              <a:latin typeface="Arial"/>
            </a:endParaRPr>
          </a:p>
        </p:txBody>
      </p:sp>
      <p:pic>
        <p:nvPicPr>
          <p:cNvPr id="110" name="" descr=""/>
          <p:cNvPicPr/>
          <p:nvPr/>
        </p:nvPicPr>
        <p:blipFill>
          <a:blip r:embed="rId2"/>
          <a:stretch/>
        </p:blipFill>
        <p:spPr>
          <a:xfrm>
            <a:off x="7920000" y="2801520"/>
            <a:ext cx="1584000" cy="2670480"/>
          </a:xfrm>
          <a:prstGeom prst="rect">
            <a:avLst/>
          </a:prstGeom>
          <a:ln>
            <a:noFill/>
          </a:ln>
        </p:spPr>
      </p:pic>
      <p:sp>
        <p:nvSpPr>
          <p:cNvPr id="111" name="CustomShape 3"/>
          <p:cNvSpPr/>
          <p:nvPr/>
        </p:nvSpPr>
        <p:spPr>
          <a:xfrm>
            <a:off x="216000" y="3456000"/>
            <a:ext cx="6983640" cy="2491920"/>
          </a:xfrm>
          <a:prstGeom prst="rect">
            <a:avLst/>
          </a:prstGeom>
          <a:noFill/>
          <a:ln>
            <a:noFill/>
          </a:ln>
        </p:spPr>
        <p:style>
          <a:lnRef idx="0"/>
          <a:fillRef idx="0"/>
          <a:effectRef idx="0"/>
          <a:fontRef idx="minor"/>
        </p:style>
        <p:txBody>
          <a:bodyPr lIns="90000" rIns="90000" tIns="45000" bIns="45000"/>
          <a:p>
            <a:pPr algn="just">
              <a:lnSpc>
                <a:spcPct val="100000"/>
              </a:lnSpc>
            </a:pPr>
            <a:r>
              <a:rPr b="1" lang="ru-RU" sz="1100" spc="-1" strike="noStrike" u="sng">
                <a:solidFill>
                  <a:srgbClr val="ffff00"/>
                </a:solidFill>
                <a:uFillTx/>
                <a:latin typeface="Times New Roman"/>
              </a:rPr>
              <a:t>Бугай Евгения Алексеевна -</a:t>
            </a:r>
            <a:r>
              <a:rPr b="1" lang="ru-RU" sz="1100" spc="-1" strike="noStrike">
                <a:solidFill>
                  <a:srgbClr val="ffff00"/>
                </a:solidFill>
                <a:latin typeface="Times New Roman"/>
              </a:rPr>
              <a:t> менеджер практики. </a:t>
            </a:r>
            <a:endParaRPr b="0" lang="ru-RU" sz="1100" spc="-1" strike="noStrike">
              <a:latin typeface="Arial"/>
            </a:endParaRPr>
          </a:p>
          <a:p>
            <a:pPr algn="just">
              <a:lnSpc>
                <a:spcPct val="100000"/>
              </a:lnSpc>
            </a:pPr>
            <a:r>
              <a:rPr b="1" lang="ru-RU" sz="1100" spc="-1" strike="noStrike">
                <a:solidFill>
                  <a:srgbClr val="ffff00"/>
                </a:solidFill>
                <a:latin typeface="Times New Roman"/>
              </a:rPr>
              <a:t>Образование высшее по специальности: культуролог. </a:t>
            </a:r>
            <a:endParaRPr b="0" lang="ru-RU" sz="1100" spc="-1" strike="noStrike">
              <a:latin typeface="Arial"/>
            </a:endParaRPr>
          </a:p>
          <a:p>
            <a:pPr algn="just">
              <a:lnSpc>
                <a:spcPct val="100000"/>
              </a:lnSpc>
            </a:pPr>
            <a:r>
              <a:rPr b="1" lang="ru-RU" sz="1100" spc="-1" strike="noStrike">
                <a:solidFill>
                  <a:srgbClr val="ffff00"/>
                </a:solidFill>
                <a:latin typeface="Times New Roman"/>
              </a:rPr>
              <a:t>Образовательная организация: ФГОУ ВПО "Южный федеральный университет" 2003-2008. С 2008 по 2011 год методист МУ ГДК "Октябрь".</a:t>
            </a:r>
            <a:endParaRPr b="0" lang="ru-RU" sz="1100" spc="-1" strike="noStrike">
              <a:latin typeface="Arial"/>
            </a:endParaRPr>
          </a:p>
          <a:p>
            <a:pPr algn="just">
              <a:lnSpc>
                <a:spcPct val="100000"/>
              </a:lnSpc>
            </a:pPr>
            <a:r>
              <a:rPr b="1" lang="ru-RU" sz="1100" spc="-1" strike="noStrike">
                <a:solidFill>
                  <a:srgbClr val="ffff00"/>
                </a:solidFill>
                <a:latin typeface="Times New Roman"/>
              </a:rPr>
              <a:t>С 2011 по 2017 год ведущий методист</a:t>
            </a:r>
            <a:endParaRPr b="0" lang="ru-RU" sz="1100" spc="-1" strike="noStrike">
              <a:latin typeface="Arial"/>
            </a:endParaRPr>
          </a:p>
          <a:p>
            <a:pPr algn="just">
              <a:lnSpc>
                <a:spcPct val="100000"/>
              </a:lnSpc>
            </a:pPr>
            <a:r>
              <a:rPr b="1" lang="ru-RU" sz="1100" spc="-1" strike="noStrike">
                <a:solidFill>
                  <a:srgbClr val="ffff00"/>
                </a:solidFill>
                <a:latin typeface="Times New Roman"/>
                <a:ea typeface="Microsoft YaHei"/>
              </a:rPr>
              <a:t>МУК "Дом творчества и ремесел "Радуга". С 2017 по текущий день менеджер по культурно-массовому досугу муниципального автономного учреждения культуры муниципального образования "Город Волгодонск" "Дворец культуры им. Курчатова". За добросовестный труд, активное участие в культурной жизни города в 2015 году награждена </a:t>
            </a:r>
            <a:r>
              <a:rPr b="1" lang="ru-RU" sz="1100" spc="-1" strike="noStrike">
                <a:solidFill>
                  <a:srgbClr val="ffff00"/>
                </a:solidFill>
                <a:latin typeface="Times New Roman"/>
              </a:rPr>
              <a:t>Благодарственным письмом Администрации города Волгодонска, в 2019 году Евгения Алексеевна получила Премию Главы города Волгодонска «За личный вклад в развитие культуры города Волгодонска». </a:t>
            </a:r>
            <a:endParaRPr b="0" lang="ru-RU" sz="1100" spc="-1" strike="noStrike">
              <a:latin typeface="Arial"/>
            </a:endParaRPr>
          </a:p>
        </p:txBody>
      </p:sp>
      <p:sp>
        <p:nvSpPr>
          <p:cNvPr id="112" name="CustomShape 4"/>
          <p:cNvSpPr/>
          <p:nvPr/>
        </p:nvSpPr>
        <p:spPr>
          <a:xfrm>
            <a:off x="216360" y="4399920"/>
            <a:ext cx="7055640" cy="712080"/>
          </a:xfrm>
          <a:prstGeom prst="rect">
            <a:avLst/>
          </a:prstGeom>
          <a:noFill/>
          <a:ln>
            <a:noFill/>
          </a:ln>
        </p:spPr>
        <p:style>
          <a:lnRef idx="0"/>
          <a:fillRef idx="0"/>
          <a:effectRef idx="0"/>
          <a:fontRef idx="minor"/>
        </p:style>
      </p:sp>
      <p:sp>
        <p:nvSpPr>
          <p:cNvPr id="113" name="TextShape 5"/>
          <p:cNvSpPr txBox="1"/>
          <p:nvPr/>
        </p:nvSpPr>
        <p:spPr>
          <a:xfrm>
            <a:off x="128880" y="2318760"/>
            <a:ext cx="7649640" cy="936360"/>
          </a:xfrm>
          <a:prstGeom prst="rect">
            <a:avLst/>
          </a:prstGeom>
          <a:noFill/>
          <a:ln>
            <a:noFill/>
          </a:ln>
        </p:spPr>
        <p:txBody>
          <a:bodyPr lIns="90000" rIns="90000" tIns="45000" bIns="45000"/>
          <a:p>
            <a:r>
              <a:rPr b="1" lang="ru-RU" sz="1200" spc="-1" strike="noStrike">
                <a:solidFill>
                  <a:srgbClr val="7ffe00"/>
                </a:solidFill>
                <a:latin typeface="Times New Roman"/>
              </a:rPr>
              <a:t>Благодарственным письмом председателя Волгодонской Министерства культуры Ростовской городской Думы, 2007 год; Благодарственным письмом области, 2009 год, Благодарственным письмом Мэра города Волгодонска, 2012 год; Благодарственным письмом Министерства культуры Ростовской области, 2013 год; являлась лауреатом премии «За личный вклад в развитие культуры города Волгодонска», 2017 год, Благодарственным письмом главы администрации города Волгодонска 2019 г.</a:t>
            </a:r>
            <a:endParaRPr b="0" lang="ru-RU" sz="1200" spc="-1" strike="noStrike">
              <a:solidFill>
                <a:srgbClr val="7ffe00"/>
              </a:solidFill>
              <a:latin typeface="Arial"/>
            </a:endParaRPr>
          </a:p>
        </p:txBody>
      </p:sp>
    </p:spTree>
  </p:cSld>
  <mc:AlternateContent>
    <mc:Choice Requires="p14">
      <p:transition spd="slow" p14:dur="2000"/>
    </mc:Choice>
    <mc:Fallback>
      <p:transition spd="slow"/>
    </mc:Fallback>
  </mc:AlternateContent>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CustomShape 1"/>
          <p:cNvSpPr/>
          <p:nvPr/>
        </p:nvSpPr>
        <p:spPr>
          <a:xfrm>
            <a:off x="144000" y="216000"/>
            <a:ext cx="7128000" cy="3366360"/>
          </a:xfrm>
          <a:prstGeom prst="rect">
            <a:avLst/>
          </a:prstGeom>
          <a:noFill/>
          <a:ln>
            <a:noFill/>
          </a:ln>
        </p:spPr>
        <p:style>
          <a:lnRef idx="0"/>
          <a:fillRef idx="0"/>
          <a:effectRef idx="0"/>
          <a:fontRef idx="minor"/>
        </p:style>
        <p:txBody>
          <a:bodyPr lIns="90000" rIns="90000" tIns="45000" bIns="45000"/>
          <a:p>
            <a:pPr algn="just">
              <a:lnSpc>
                <a:spcPct val="100000"/>
              </a:lnSpc>
              <a:spcBef>
                <a:spcPts val="1191"/>
              </a:spcBef>
              <a:spcAft>
                <a:spcPts val="992"/>
              </a:spcAft>
            </a:pPr>
            <a:r>
              <a:rPr b="1" lang="ru-RU" sz="1050" spc="-1" strike="noStrike" u="sng">
                <a:solidFill>
                  <a:srgbClr val="7ffe00"/>
                </a:solidFill>
                <a:uFillTx/>
                <a:latin typeface="Times New Roman"/>
                <a:ea typeface="Microsoft YaHei"/>
              </a:rPr>
              <a:t>	</a:t>
            </a:r>
            <a:r>
              <a:rPr b="1" lang="ru-RU" sz="1050" spc="-1" strike="noStrike" u="sng">
                <a:solidFill>
                  <a:srgbClr val="7ffe00"/>
                </a:solidFill>
                <a:uFillTx/>
                <a:latin typeface="Times New Roman"/>
                <a:ea typeface="Microsoft YaHei"/>
              </a:rPr>
              <a:t>Храмцова Надежда Владимировна </a:t>
            </a:r>
            <a:r>
              <a:rPr b="1" lang="ru-RU" sz="1050" spc="-1" strike="noStrike">
                <a:solidFill>
                  <a:srgbClr val="7ffe00"/>
                </a:solidFill>
                <a:latin typeface="Times New Roman"/>
                <a:ea typeface="Microsoft YaHei"/>
              </a:rPr>
              <a:t>- директор МАУК «ДК им.Курчатова». Образование - высшее. Донской государственный технический университет. Трудовую деятельность Надежда Владимировна Храмцова начала в 1997 году в г. Волгодонске, в ДК им. Курчатова. За время работы во учреждении Надежда Владимировна проявила себя как способный, талантливый и ответственный руководитель и администратор, имеет навыки лидера, ориентирована на служебный рост. Благодаря опыту Надежды Владимировны, как хореографа, постановщика, руководителя творческого коллектива, ей удается успешно руководить коллективом МАУК «ДК им. Курчатова», также под ее непосредственным руководством в городе в течение 14-ти лет реализуется проект - Международный фестиваль детского и юношеского творчества «Южный ветер», основными целями и задачами которого являются популяризация современной культуры, расширение круга любителей искусства среди молодежи, выявление талантливых детей и молодежи, создание условий для поддержки и развития их творчества и который активно привлекает в город Волгодонск творческие коллективы России. Своим долголетним добросовестным трудом Надежда Владимировна вносит большой личный вклад в развитие </a:t>
            </a:r>
            <a:r>
              <a:rPr b="1" lang="ru-RU" sz="1050" spc="-1" strike="noStrike">
                <a:solidFill>
                  <a:srgbClr val="7ffe00"/>
                </a:solidFill>
                <a:latin typeface="Times New Roman"/>
              </a:rPr>
              <a:t>культуры в городе, за что поощрялась: Благодарственным письмом министерства культуры Ростовской области, 2009 год, Благодарственным письмом министерства культуры Ростовской области, 2013 год; Благодарностью председателя Российского профсоюза </a:t>
            </a:r>
            <a:endParaRPr b="0" lang="ru-RU" sz="1050" spc="-1" strike="noStrike">
              <a:latin typeface="Arial"/>
            </a:endParaRPr>
          </a:p>
        </p:txBody>
      </p:sp>
      <p:pic>
        <p:nvPicPr>
          <p:cNvPr id="115" name="" descr=""/>
          <p:cNvPicPr/>
          <p:nvPr/>
        </p:nvPicPr>
        <p:blipFill>
          <a:blip r:embed="rId1"/>
          <a:stretch/>
        </p:blipFill>
        <p:spPr>
          <a:xfrm>
            <a:off x="7332840" y="268560"/>
            <a:ext cx="2603160" cy="2251440"/>
          </a:xfrm>
          <a:prstGeom prst="rect">
            <a:avLst/>
          </a:prstGeom>
          <a:ln>
            <a:noFill/>
          </a:ln>
        </p:spPr>
      </p:pic>
      <p:pic>
        <p:nvPicPr>
          <p:cNvPr id="116" name="" descr=""/>
          <p:cNvPicPr/>
          <p:nvPr/>
        </p:nvPicPr>
        <p:blipFill>
          <a:blip r:embed="rId2"/>
          <a:stretch/>
        </p:blipFill>
        <p:spPr>
          <a:xfrm>
            <a:off x="216000" y="3240000"/>
            <a:ext cx="1682640" cy="2304000"/>
          </a:xfrm>
          <a:prstGeom prst="rect">
            <a:avLst/>
          </a:prstGeom>
          <a:ln>
            <a:noFill/>
          </a:ln>
        </p:spPr>
      </p:pic>
      <p:sp>
        <p:nvSpPr>
          <p:cNvPr id="117" name="TextShape 2"/>
          <p:cNvSpPr txBox="1"/>
          <p:nvPr/>
        </p:nvSpPr>
        <p:spPr>
          <a:xfrm>
            <a:off x="144000" y="2485440"/>
            <a:ext cx="9897840" cy="682560"/>
          </a:xfrm>
          <a:prstGeom prst="rect">
            <a:avLst/>
          </a:prstGeom>
          <a:noFill/>
          <a:ln>
            <a:noFill/>
          </a:ln>
        </p:spPr>
        <p:txBody>
          <a:bodyPr lIns="90000" rIns="90000" tIns="45000" bIns="45000"/>
          <a:p>
            <a:pPr algn="just"/>
            <a:r>
              <a:rPr b="1" lang="ru-RU" sz="1050" spc="-1" strike="noStrike">
                <a:solidFill>
                  <a:srgbClr val="7ffe00"/>
                </a:solidFill>
                <a:latin typeface="Times New Roman"/>
              </a:rPr>
              <a:t>работников культуры, 2013 год; Благодарственным письмом главы Администрации города Волгодонска, 2013 год; Почетной грамотой Российского профсоюза работников культуры, 2015 год; Почетной грамотой Волгодонского городской Думы, 2018 год. В 2015 году Надежда Владимировна удостоена звания «Заслуженный деятель Всероссийского музыкального общества». В 2017 году Н.В.Храмцова получила Премию Главы города Волгодонска «За личный вклад в развитие культуры города Волгодонска». </a:t>
            </a:r>
            <a:endParaRPr b="0" lang="ru-RU" sz="1050" spc="-1" strike="noStrike">
              <a:latin typeface="Arial"/>
            </a:endParaRPr>
          </a:p>
        </p:txBody>
      </p:sp>
      <p:sp>
        <p:nvSpPr>
          <p:cNvPr id="118" name="TextShape 3"/>
          <p:cNvSpPr txBox="1"/>
          <p:nvPr/>
        </p:nvSpPr>
        <p:spPr>
          <a:xfrm>
            <a:off x="2160000" y="3507120"/>
            <a:ext cx="7632000" cy="1892880"/>
          </a:xfrm>
          <a:prstGeom prst="rect">
            <a:avLst/>
          </a:prstGeom>
          <a:noFill/>
          <a:ln>
            <a:noFill/>
          </a:ln>
        </p:spPr>
        <p:txBody>
          <a:bodyPr lIns="90000" rIns="90000" tIns="45000" bIns="45000"/>
          <a:p>
            <a:pPr algn="just"/>
            <a:r>
              <a:rPr b="1" lang="ru-RU" sz="1200" spc="-1" strike="noStrike">
                <a:solidFill>
                  <a:srgbClr val="ffff00"/>
                </a:solidFill>
                <a:latin typeface="Times New Roman"/>
              </a:rPr>
              <a:t>Усачева Елена Станиславовна – главный бухгалтер МАУК «ДК им.Курчатова». Образование высшее (РГЭУ РИНХ, «Финансовый менеджмент»).</a:t>
            </a:r>
            <a:endParaRPr b="1" lang="ru-RU" sz="1200" spc="-1" strike="noStrike">
              <a:solidFill>
                <a:srgbClr val="ffff00"/>
              </a:solidFill>
              <a:latin typeface="Times New Roman"/>
            </a:endParaRPr>
          </a:p>
          <a:p>
            <a:pPr algn="just"/>
            <a:endParaRPr b="1" lang="ru-RU" sz="1200" spc="-1" strike="noStrike">
              <a:solidFill>
                <a:srgbClr val="ffff00"/>
              </a:solidFill>
              <a:latin typeface="Times New Roman"/>
            </a:endParaRPr>
          </a:p>
          <a:p>
            <a:pPr algn="just"/>
            <a:r>
              <a:rPr b="1" lang="ru-RU" sz="1200" spc="-1" strike="noStrike">
                <a:solidFill>
                  <a:srgbClr val="ffff00"/>
                </a:solidFill>
                <a:latin typeface="Times New Roman"/>
              </a:rPr>
              <a:t>Стаж работы 15 лет, в бюджетной сфере 12 лет.</a:t>
            </a:r>
            <a:endParaRPr b="1" lang="ru-RU" sz="1200" spc="-1" strike="noStrike">
              <a:solidFill>
                <a:srgbClr val="ffff00"/>
              </a:solidFill>
              <a:latin typeface="Times New Roman"/>
            </a:endParaRPr>
          </a:p>
          <a:p>
            <a:pPr algn="just"/>
            <a:endParaRPr b="1" lang="ru-RU" sz="1200" spc="-1" strike="noStrike">
              <a:solidFill>
                <a:srgbClr val="ffff00"/>
              </a:solidFill>
              <a:latin typeface="Times New Roman"/>
            </a:endParaRPr>
          </a:p>
          <a:p>
            <a:pPr algn="just"/>
            <a:r>
              <a:rPr b="1" lang="ru-RU" sz="1200" spc="-1" strike="noStrike">
                <a:solidFill>
                  <a:srgbClr val="ffff00"/>
                </a:solidFill>
                <a:latin typeface="Times New Roman"/>
              </a:rPr>
              <a:t>Бюджетную деятельность начината в главным бухгалтером федерального учреждения. Дважды пройдено обучение (повышение квалификации) в Коломенском институте переподготовке и повышения квалификации руководящих кадров и специалистов (г.Коломна). Опыт работы в образовательных учреждениях, Администрации города, Финансовом органе. В 2018 г. получено свидетельство о прохождении курсов «Сметное дело».</a:t>
            </a:r>
            <a:endParaRPr b="1" lang="ru-RU" sz="1200" spc="-1" strike="noStrike">
              <a:solidFill>
                <a:srgbClr val="ffff00"/>
              </a:solidFill>
              <a:latin typeface="Times New Roman"/>
            </a:endParaRPr>
          </a:p>
        </p:txBody>
      </p:sp>
    </p:spTree>
  </p:cSld>
  <mc:AlternateContent>
    <mc:Choice Requires="p14">
      <p:transition spd="slow" p14:dur="2000"/>
    </mc:Choice>
    <mc:Fallback>
      <p:transition spd="slow"/>
    </mc:Fallback>
  </mc:AlternateContent>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TextShape 1"/>
          <p:cNvSpPr txBox="1"/>
          <p:nvPr/>
        </p:nvSpPr>
        <p:spPr>
          <a:xfrm>
            <a:off x="2160000" y="360000"/>
            <a:ext cx="5976000" cy="931320"/>
          </a:xfrm>
          <a:prstGeom prst="rect">
            <a:avLst/>
          </a:prstGeom>
          <a:noFill/>
          <a:ln>
            <a:noFill/>
          </a:ln>
        </p:spPr>
        <p:txBody>
          <a:bodyPr lIns="90000" rIns="90000" tIns="45000" bIns="45000"/>
          <a:p>
            <a:r>
              <a:rPr b="1" i="1" lang="ru-RU" sz="2000" spc="-1" strike="noStrike" u="sng">
                <a:solidFill>
                  <a:srgbClr val="ffff00"/>
                </a:solidFill>
                <a:uFillTx/>
                <a:latin typeface="Times New Roman"/>
              </a:rPr>
              <a:t>Информация о перспективах развития практики</a:t>
            </a:r>
            <a:endParaRPr b="1" i="1" lang="ru-RU" sz="2000" spc="-1" strike="noStrike">
              <a:solidFill>
                <a:srgbClr val="ffff00"/>
              </a:solidFill>
              <a:latin typeface="Times New Roman"/>
            </a:endParaRPr>
          </a:p>
          <a:p>
            <a:endParaRPr b="1" i="1" lang="ru-RU" sz="2000" spc="-1" strike="noStrike">
              <a:solidFill>
                <a:srgbClr val="ffff00"/>
              </a:solidFill>
              <a:latin typeface="Times New Roman"/>
            </a:endParaRPr>
          </a:p>
        </p:txBody>
      </p:sp>
      <p:sp>
        <p:nvSpPr>
          <p:cNvPr id="120" name="TextShape 2"/>
          <p:cNvSpPr txBox="1"/>
          <p:nvPr/>
        </p:nvSpPr>
        <p:spPr>
          <a:xfrm>
            <a:off x="2664000" y="1176840"/>
            <a:ext cx="4608000" cy="4021560"/>
          </a:xfrm>
          <a:prstGeom prst="rect">
            <a:avLst/>
          </a:prstGeom>
          <a:noFill/>
          <a:ln>
            <a:noFill/>
          </a:ln>
        </p:spPr>
        <p:txBody>
          <a:bodyPr lIns="90000" rIns="90000" tIns="45000" bIns="45000"/>
          <a:p>
            <a:pPr algn="just">
              <a:spcBef>
                <a:spcPts val="1191"/>
              </a:spcBef>
              <a:spcAft>
                <a:spcPts val="992"/>
              </a:spcAft>
            </a:pPr>
            <a:r>
              <a:rPr b="1" lang="ru-RU" sz="1400" spc="-1" strike="noStrike">
                <a:solidFill>
                  <a:srgbClr val="7ffe00"/>
                </a:solidFill>
                <a:latin typeface="Times New Roman"/>
              </a:rPr>
              <a:t>	</a:t>
            </a:r>
            <a:r>
              <a:rPr b="1" lang="ru-RU" sz="1400" spc="-1" strike="noStrike">
                <a:solidFill>
                  <a:srgbClr val="7ffe00"/>
                </a:solidFill>
                <a:latin typeface="Times New Roman"/>
              </a:rPr>
              <a:t>При условии достойного финансирования фестиваль художественной самодеятельности и народного творчества среди людей с ограниченными возможностями здоровья "БЕРЕГ НАДЕЖДЫ" ждёт большое будущее. Расширится география проекта, вольются новые участники разного возраста. Увеличится количество номинаций фестиваля. В проекте - ввести номинации "Театральное искусство" и "Хореография". Мечта команды проекта - сделать фестиваль равных возможностей для всех его участников, в том числе и для инвалидов-колясочников.                                              </a:t>
            </a:r>
            <a:r>
              <a:rPr b="1" lang="ru-RU" sz="1400" spc="-1" strike="noStrike">
                <a:solidFill>
                  <a:srgbClr val="7ffe00"/>
                </a:solidFill>
                <a:latin typeface="Times New Roman"/>
              </a:rPr>
              <a:t>	</a:t>
            </a:r>
            <a:r>
              <a:rPr b="1" lang="ru-RU" sz="1400" spc="-1" strike="noStrike">
                <a:solidFill>
                  <a:srgbClr val="7ffe00"/>
                </a:solidFill>
                <a:latin typeface="Times New Roman"/>
              </a:rPr>
              <a:t>	</a:t>
            </a:r>
            <a:r>
              <a:rPr b="1" lang="ru-RU" sz="1400" spc="-1" strike="noStrike">
                <a:solidFill>
                  <a:srgbClr val="7ffe00"/>
                </a:solidFill>
                <a:latin typeface="Times New Roman"/>
              </a:rPr>
              <a:t>	</a:t>
            </a:r>
            <a:r>
              <a:rPr b="1" lang="ru-RU" sz="1400" spc="-1" strike="noStrike">
                <a:solidFill>
                  <a:srgbClr val="7ffe00"/>
                </a:solidFill>
                <a:latin typeface="Times New Roman"/>
              </a:rPr>
              <a:t>Планируется обмен опытом с наиболее успешно реализованными подобными практиками в других городах и регионах нашей страны. Планируется создание сайта "БЕРЕГ НАДЕЖДЫ", где будет размещаться информация о творческих успехах людей с ограниченными возможностями здоровья, о сроках проведения очередного фестиваля, о мероприятиях в рамках фестиваля.</a:t>
            </a:r>
            <a:endParaRPr b="1" lang="ru-RU" sz="1400" spc="-1" strike="noStrike">
              <a:solidFill>
                <a:srgbClr val="7ffe00"/>
              </a:solidFill>
              <a:latin typeface="Times New Roman"/>
            </a:endParaRPr>
          </a:p>
        </p:txBody>
      </p:sp>
      <p:pic>
        <p:nvPicPr>
          <p:cNvPr id="121" name="" descr=""/>
          <p:cNvPicPr/>
          <p:nvPr/>
        </p:nvPicPr>
        <p:blipFill>
          <a:blip r:embed="rId1"/>
          <a:stretch/>
        </p:blipFill>
        <p:spPr>
          <a:xfrm>
            <a:off x="144000" y="1271880"/>
            <a:ext cx="2448000" cy="1633320"/>
          </a:xfrm>
          <a:prstGeom prst="rect">
            <a:avLst/>
          </a:prstGeom>
          <a:ln>
            <a:noFill/>
          </a:ln>
        </p:spPr>
      </p:pic>
      <p:pic>
        <p:nvPicPr>
          <p:cNvPr id="122" name="" descr=""/>
          <p:cNvPicPr/>
          <p:nvPr/>
        </p:nvPicPr>
        <p:blipFill>
          <a:blip r:embed="rId2"/>
          <a:stretch/>
        </p:blipFill>
        <p:spPr>
          <a:xfrm>
            <a:off x="7416000" y="1227240"/>
            <a:ext cx="2395800" cy="1796760"/>
          </a:xfrm>
          <a:prstGeom prst="rect">
            <a:avLst/>
          </a:prstGeom>
          <a:ln>
            <a:noFill/>
          </a:ln>
        </p:spPr>
      </p:pic>
      <p:pic>
        <p:nvPicPr>
          <p:cNvPr id="123" name="" descr=""/>
          <p:cNvPicPr/>
          <p:nvPr/>
        </p:nvPicPr>
        <p:blipFill>
          <a:blip r:embed="rId3"/>
          <a:stretch/>
        </p:blipFill>
        <p:spPr>
          <a:xfrm>
            <a:off x="216000" y="3384000"/>
            <a:ext cx="2413800" cy="1607760"/>
          </a:xfrm>
          <a:prstGeom prst="rect">
            <a:avLst/>
          </a:prstGeom>
          <a:ln>
            <a:noFill/>
          </a:ln>
        </p:spPr>
      </p:pic>
      <p:pic>
        <p:nvPicPr>
          <p:cNvPr id="124" name="" descr=""/>
          <p:cNvPicPr/>
          <p:nvPr/>
        </p:nvPicPr>
        <p:blipFill>
          <a:blip r:embed="rId4"/>
          <a:stretch/>
        </p:blipFill>
        <p:spPr>
          <a:xfrm>
            <a:off x="7344000" y="3432960"/>
            <a:ext cx="2520000" cy="1679040"/>
          </a:xfrm>
          <a:prstGeom prst="rect">
            <a:avLst/>
          </a:prstGeom>
          <a:ln>
            <a:noFill/>
          </a:ln>
        </p:spPr>
      </p:pic>
    </p:spTree>
  </p:cSld>
  <mc:AlternateContent>
    <mc:Choice Requires="p14">
      <p:transition spd="slow" p14:dur="2000"/>
    </mc:Choice>
    <mc:Fallback>
      <p:transition spd="slow"/>
    </mc:Fallback>
  </mc:AlternateContent>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283</TotalTime>
  <Application>LibreOffice/6.1.2.1$Windows_x86 LibreOffice_project/65905a128db06ba48db947242809d14d3f9a93fe</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2017-10-20T23:41:18Z</dcterms:created>
  <dc:creator/>
  <dc:description/>
  <dc:language>ru-RU</dc:language>
  <cp:lastModifiedBy/>
  <dcterms:modified xsi:type="dcterms:W3CDTF">2019-07-15T18:00:16Z</dcterms:modified>
  <cp:revision>23</cp:revision>
  <dc:subject/>
  <dc:title/>
</cp:coreProperties>
</file>