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88764FB-D08A-4630-ADCE-9852B0200C67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A998EE-62FA-4CAB-9B18-2C177E581B9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581128"/>
            <a:ext cx="6768752" cy="64807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b="1" dirty="0"/>
              <a:t>Заявка на  участие в Конкурсе лучших муниципальных практик  и  инициатив социально-экономического развития в муниципальных образованиях на территориях  присутствия </a:t>
            </a:r>
            <a:r>
              <a:rPr lang="ru-RU" b="1" dirty="0" err="1"/>
              <a:t>Госкорпорации</a:t>
            </a:r>
            <a:r>
              <a:rPr lang="ru-RU" b="1" dirty="0"/>
              <a:t> «</a:t>
            </a:r>
            <a:r>
              <a:rPr lang="ru-RU" b="1" dirty="0" err="1"/>
              <a:t>Росатом</a:t>
            </a:r>
            <a:r>
              <a:rPr lang="ru-RU" b="1" dirty="0"/>
              <a:t>» </a:t>
            </a:r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Ангарский </a:t>
            </a:r>
            <a:r>
              <a:rPr lang="ru-RU" b="1" dirty="0"/>
              <a:t>городской округ, 2019 г.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dirty="0" smtClean="0"/>
              <a:t>«ТЕАТР НА ПОДУШКАХ»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9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Цель практики: Создание на территории Ангарского городского округа благоприятных условий для культурного развития и духовного обогащения детей-инвалидов и детей, оставшихся без попечения родителей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ru-RU" dirty="0" smtClean="0"/>
              <a:t>Задачи практики: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культурной жизни города Ангарска, появление новой формы театральных постановок – кукольного театра на </a:t>
            </a:r>
            <a:r>
              <a:rPr lang="ru-RU" dirty="0" smtClean="0"/>
              <a:t>подушках;</a:t>
            </a:r>
          </a:p>
          <a:p>
            <a:endParaRPr lang="ru-RU" dirty="0" smtClean="0"/>
          </a:p>
          <a:p>
            <a:r>
              <a:rPr lang="ru-RU" dirty="0" smtClean="0"/>
              <a:t>Создание </a:t>
            </a:r>
            <a:r>
              <a:rPr lang="ru-RU" dirty="0"/>
              <a:t>спектаклей, развивающий кругозор «особенных» детей, </a:t>
            </a:r>
            <a:r>
              <a:rPr lang="ru-RU" dirty="0" smtClean="0"/>
              <a:t>а также детей, </a:t>
            </a:r>
            <a:r>
              <a:rPr lang="ru-RU" dirty="0"/>
              <a:t>оставшихся без попечения </a:t>
            </a:r>
            <a:r>
              <a:rPr lang="ru-RU" dirty="0" smtClean="0"/>
              <a:t>родителей</a:t>
            </a:r>
            <a:r>
              <a:rPr lang="ru-RU" dirty="0"/>
              <a:t>;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Создание </a:t>
            </a:r>
            <a:r>
              <a:rPr lang="ru-RU" dirty="0"/>
              <a:t>уютного домашнего пространства для показа спектаклей, рассчитанного на небольшое количество зрителей.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1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96944" cy="10394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Лидер практики</a:t>
            </a:r>
            <a:br>
              <a:rPr lang="ru-RU" dirty="0" smtClean="0"/>
            </a:br>
            <a:r>
              <a:rPr lang="ru-RU" sz="1600" b="1" dirty="0" err="1" smtClean="0">
                <a:solidFill>
                  <a:schemeClr val="tx2"/>
                </a:solidFill>
              </a:rPr>
              <a:t>Лешкевич</a:t>
            </a:r>
            <a:r>
              <a:rPr lang="ru-RU" sz="1600" b="1" dirty="0" smtClean="0">
                <a:solidFill>
                  <a:schemeClr val="tx2"/>
                </a:solidFill>
              </a:rPr>
              <a:t> Оксана </a:t>
            </a:r>
            <a:r>
              <a:rPr lang="ru-RU" sz="1600" b="1" dirty="0">
                <a:solidFill>
                  <a:schemeClr val="tx2"/>
                </a:solidFill>
              </a:rPr>
              <a:t>Владимировна, </a:t>
            </a:r>
            <a:r>
              <a:rPr lang="ru-RU" sz="1600" dirty="0" smtClean="0">
                <a:solidFill>
                  <a:schemeClr val="tx2"/>
                </a:solidFill>
              </a:rPr>
              <a:t/>
            </a:r>
            <a:br>
              <a:rPr lang="ru-RU" sz="1600" dirty="0" smtClean="0">
                <a:solidFill>
                  <a:schemeClr val="tx2"/>
                </a:solidFill>
              </a:rPr>
            </a:br>
            <a:r>
              <a:rPr lang="ru-RU" sz="1300" dirty="0" smtClean="0">
                <a:solidFill>
                  <a:schemeClr val="tx2"/>
                </a:solidFill>
              </a:rPr>
              <a:t>заместитель </a:t>
            </a:r>
            <a:r>
              <a:rPr lang="ru-RU" sz="1300" dirty="0">
                <a:solidFill>
                  <a:schemeClr val="tx2"/>
                </a:solidFill>
              </a:rPr>
              <a:t>директора по Дворцу ветеранов «Победа»</a:t>
            </a:r>
            <a:br>
              <a:rPr lang="ru-RU" sz="1300" dirty="0">
                <a:solidFill>
                  <a:schemeClr val="tx2"/>
                </a:solidFill>
              </a:rPr>
            </a:br>
            <a:r>
              <a:rPr lang="ru-RU" sz="1300" dirty="0">
                <a:solidFill>
                  <a:schemeClr val="tx2"/>
                </a:solidFill>
              </a:rPr>
              <a:t>(структурное подразделение МАУ «Дворец культуры «Энергетик</a:t>
            </a:r>
            <a:r>
              <a:rPr lang="ru-RU" sz="1300" dirty="0" smtClean="0">
                <a:solidFill>
                  <a:schemeClr val="tx2"/>
                </a:solidFill>
              </a:rPr>
              <a:t>»)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Администратор\Desktop\Практика Театр на Подушках\Лешкевич Оксана Владимиров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3456" y="1772816"/>
            <a:ext cx="2016224" cy="3024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144" y="4907375"/>
            <a:ext cx="763284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Сроки реализации практики</a:t>
            </a:r>
            <a:r>
              <a:rPr lang="ru-RU" dirty="0" smtClean="0"/>
              <a:t>: с 2016 года по настоящее время</a:t>
            </a:r>
          </a:p>
          <a:p>
            <a:pPr algn="just"/>
            <a:endParaRPr lang="ru-RU" sz="700" dirty="0" smtClean="0"/>
          </a:p>
          <a:p>
            <a:pPr algn="just"/>
            <a:r>
              <a:rPr lang="ru-RU" b="1" dirty="0" smtClean="0"/>
              <a:t>Целевая </a:t>
            </a:r>
            <a:r>
              <a:rPr lang="ru-RU" b="1" dirty="0"/>
              <a:t>аудитория </a:t>
            </a:r>
            <a:r>
              <a:rPr lang="ru-RU" b="1" dirty="0" smtClean="0"/>
              <a:t>практики: </a:t>
            </a:r>
            <a:r>
              <a:rPr lang="ru-RU" dirty="0" smtClean="0"/>
              <a:t>дети-инвалиды </a:t>
            </a:r>
            <a:r>
              <a:rPr lang="ru-RU" dirty="0"/>
              <a:t>и дети, оставшиеся без </a:t>
            </a:r>
            <a:r>
              <a:rPr lang="ru-RU" dirty="0" smtClean="0"/>
              <a:t>попечения </a:t>
            </a:r>
            <a:r>
              <a:rPr lang="ru-RU" dirty="0"/>
              <a:t>родителей (876 чел. п</a:t>
            </a:r>
            <a:r>
              <a:rPr lang="ru-RU" dirty="0" smtClean="0"/>
              <a:t>о состоянию на 01.01.2016 г., </a:t>
            </a:r>
            <a:r>
              <a:rPr lang="ru-RU" dirty="0"/>
              <a:t>915 чел. п</a:t>
            </a:r>
            <a:r>
              <a:rPr lang="ru-RU" dirty="0" smtClean="0"/>
              <a:t>о состоянию на 01.01.2019 г.), </a:t>
            </a:r>
            <a:r>
              <a:rPr lang="ru-RU" dirty="0"/>
              <a:t>а также родственники </a:t>
            </a:r>
            <a:r>
              <a:rPr lang="ru-RU" dirty="0" smtClean="0"/>
              <a:t>детей-инвалидов.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9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Суть практики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0" y="2204864"/>
            <a:ext cx="4968552" cy="1493905"/>
          </a:xfrm>
        </p:spPr>
        <p:txBody>
          <a:bodyPr>
            <a:noAutofit/>
          </a:bodyPr>
          <a:lstStyle/>
          <a:p>
            <a:pPr marL="598805" indent="-342900"/>
            <a:r>
              <a:rPr lang="ru-RU" sz="1400" dirty="0">
                <a:latin typeface="Century Gothic" panose="020B0502020202020204" pitchFamily="34" charset="0"/>
              </a:rPr>
              <a:t>Проект «Театр на подушках» - уникален. В рамках его реализации организовано </a:t>
            </a:r>
            <a:r>
              <a:rPr lang="ru-RU" sz="1400" dirty="0" smtClean="0">
                <a:latin typeface="Century Gothic" panose="020B0502020202020204" pitchFamily="34" charset="0"/>
              </a:rPr>
              <a:t>пространство для </a:t>
            </a:r>
            <a:r>
              <a:rPr lang="ru-RU" sz="1400" dirty="0">
                <a:latin typeface="Century Gothic" panose="020B0502020202020204" pitchFamily="34" charset="0"/>
              </a:rPr>
              <a:t>исполнения камерных спектаклей для «</a:t>
            </a:r>
            <a:r>
              <a:rPr lang="ru-RU" sz="1400" dirty="0" smtClean="0">
                <a:latin typeface="Century Gothic" panose="020B0502020202020204" pitchFamily="34" charset="0"/>
              </a:rPr>
              <a:t>особенных</a:t>
            </a:r>
            <a:r>
              <a:rPr lang="ru-RU" sz="1400" dirty="0">
                <a:latin typeface="Century Gothic" panose="020B0502020202020204" pitchFamily="34" charset="0"/>
              </a:rPr>
              <a:t>» детей, а также детей, оставшихся без попечения родителей. </a:t>
            </a:r>
            <a:endParaRPr lang="ru-RU" sz="1400" dirty="0" smtClean="0">
              <a:latin typeface="Century Gothic" panose="020B05020202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499992" y="4869160"/>
            <a:ext cx="4398640" cy="1493905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Постановки проходят немного в другой атмосфере, нежели в стандартных театрах, — в них не используются громкие звуки, шумовые эффекты. В театре на подушках актеры общаются со зрителями в доверительной форме. 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3"/>
            <a:ext cx="3822700" cy="2547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573016"/>
            <a:ext cx="3829050" cy="25415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9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Суть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Площадка, рассчитана на 15 мест, зрительские места заменили </a:t>
            </a:r>
            <a:r>
              <a:rPr lang="ru-RU" dirty="0" smtClean="0"/>
              <a:t>уютные кресла-мешки</a:t>
            </a:r>
            <a:r>
              <a:rPr lang="ru-RU" dirty="0"/>
              <a:t>, чтобы зрители, которые зачастую не отличаются усидчивостью, могли в любой момент поменять положение, сесть как удобно, и даже лечь. </a:t>
            </a:r>
            <a:endParaRPr lang="ru-R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3816350" cy="2547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24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Суть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0" y="1700808"/>
            <a:ext cx="4470648" cy="127396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 окончании спектакля зрители могут сфотографироваться с артистами, а также пообщаться в формате живой интересной игры.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4692446"/>
            <a:ext cx="4038600" cy="1637921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Зрителям выдается буклет, в котором каждый из зрителей сможет найти себя на фотографии.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18560"/>
            <a:ext cx="2371725" cy="3432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822700" cy="2547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53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Достигнутые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433904" cy="2502017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/>
              <a:t>За период реализации практики ( с 2016 года и по настоящее время) проект «Театр на подушках» представил 9 спектаклей, зрителями которых стали 165 человек из числа </a:t>
            </a:r>
            <a:r>
              <a:rPr lang="ru-RU" sz="2900" dirty="0"/>
              <a:t>целевой аудитории, что составило 18,8% в общем количестве детей-инвалидов и детей, оставшихся без попечения родителей (из расчета </a:t>
            </a:r>
            <a:r>
              <a:rPr lang="ru-RU" sz="2900" dirty="0" smtClean="0"/>
              <a:t> 876 </a:t>
            </a:r>
            <a:r>
              <a:rPr lang="ru-RU" sz="2900" dirty="0"/>
              <a:t>чел</a:t>
            </a:r>
            <a:r>
              <a:rPr lang="ru-RU" sz="2900" dirty="0" smtClean="0"/>
              <a:t>. по состоянию на 01.01.2016 ).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95689" y="4437112"/>
            <a:ext cx="4038600" cy="221398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Спектакли организованы с привлечением артистов местных театральных организаций: театр-студия «Шкода»  (МБОУ «СОШ №11») и Театр кукол «</a:t>
            </a:r>
            <a:r>
              <a:rPr lang="ru-RU" dirty="0" err="1"/>
              <a:t>Чуфело</a:t>
            </a:r>
            <a:r>
              <a:rPr lang="ru-RU" dirty="0"/>
              <a:t>» (МБУДО «Дворец творчества детей и молодежи»).</a:t>
            </a:r>
          </a:p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3715197" cy="24650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172.17.100.200\dfs\общие\Отдел стратегического планирования\Конкурс луч. мун практика\Заявки на конкурс в РОСАТОМ\2019\Театр на подушках\2016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16721"/>
            <a:ext cx="3642466" cy="24294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442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Перспективы развития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4402832" cy="43735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За </a:t>
            </a:r>
            <a:r>
              <a:rPr lang="ru-RU" dirty="0"/>
              <a:t>время реализации </a:t>
            </a:r>
            <a:r>
              <a:rPr lang="ru-RU" dirty="0" smtClean="0"/>
              <a:t>практики целевая </a:t>
            </a:r>
            <a:r>
              <a:rPr lang="ru-RU" dirty="0"/>
              <a:t>аудитория </a:t>
            </a:r>
            <a:r>
              <a:rPr lang="ru-RU" dirty="0" smtClean="0"/>
              <a:t>выросла </a:t>
            </a:r>
            <a:r>
              <a:rPr lang="ru-RU" dirty="0"/>
              <a:t>на 4,5% и составила 915 чел. (по состоянию на </a:t>
            </a:r>
            <a:r>
              <a:rPr lang="ru-RU" dirty="0" smtClean="0"/>
              <a:t>01.01.2019 г.). </a:t>
            </a:r>
          </a:p>
          <a:p>
            <a:r>
              <a:rPr lang="ru-RU" dirty="0" smtClean="0"/>
              <a:t>Реализованный проект получил множественные положительные оценки не только зрителей спектаклей, но и их родителей, а также отмечен в СМИ.</a:t>
            </a:r>
          </a:p>
          <a:p>
            <a:r>
              <a:rPr lang="ru-RU" dirty="0" smtClean="0"/>
              <a:t> Планируется </a:t>
            </a:r>
            <a:r>
              <a:rPr lang="ru-RU" dirty="0"/>
              <a:t>продолжение действия проекта в новом театральном сезоне — осенью 2019 года.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2520280" cy="49556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11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Ангарский городской округ, 2019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60201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544</TotalTime>
  <Words>466</Words>
  <Application>Microsoft Office PowerPoint</Application>
  <PresentationFormat>Экран (4:3)</PresentationFormat>
  <Paragraphs>32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Аптека</vt:lpstr>
      <vt:lpstr>ПРОЕКТ «ТЕАТР НА ПОДУШКАХ»</vt:lpstr>
      <vt:lpstr>Цель практики: Создание на территории Ангарского городского округа благоприятных условий для культурного развития и духовного обогащения детей-инвалидов и детей, оставшихся без попечения родителей</vt:lpstr>
      <vt:lpstr>Лидер практики Лешкевич Оксана Владимировна,  заместитель директора по Дворцу ветеранов «Победа» (структурное подразделение МАУ «Дворец культуры «Энергетик»)</vt:lpstr>
      <vt:lpstr>Суть практики</vt:lpstr>
      <vt:lpstr>Суть практики</vt:lpstr>
      <vt:lpstr>Суть практики</vt:lpstr>
      <vt:lpstr>Достигнутые результаты</vt:lpstr>
      <vt:lpstr>Перспективы развития практики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«ТЕАТР НА ПОДУШКАХ»</dc:title>
  <dc:creator>1</dc:creator>
  <cp:lastModifiedBy>Лифатова Регина Сергеевна</cp:lastModifiedBy>
  <cp:revision>19</cp:revision>
  <dcterms:created xsi:type="dcterms:W3CDTF">2019-05-14T03:03:56Z</dcterms:created>
  <dcterms:modified xsi:type="dcterms:W3CDTF">2019-07-01T03:40:13Z</dcterms:modified>
</cp:coreProperties>
</file>