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A289-B1F6-402E-ACA4-118AD29C94B3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A8EF-AFBB-4E4A-9735-63A2CF654E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турнира среди детских садов по мини-футболу «Прорыв»</a:t>
            </a:r>
            <a:b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5868144" cy="113191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«Федерация футбола города Саров Нижегородской области»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/>
              <a:t>Предпосылки </a:t>
            </a:r>
            <a:r>
              <a:rPr lang="ru-RU" sz="4800" b="1" dirty="0" smtClean="0"/>
              <a:t>реализации</a:t>
            </a:r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Сроки реализации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17526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Необходимость популяризации и развития футбола в г. Саров Нижегородской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0770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реализации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395536" y="3284984"/>
            <a:ext cx="84249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ru-RU" sz="3200" dirty="0"/>
              <a:t>Февраль 2018 – март 2018, февраль 2019 – март 2019 года и далее ежегодно.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395536" y="5105400"/>
            <a:ext cx="84249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ru-RU" sz="3200" dirty="0" smtClean="0"/>
              <a:t>Популяризация </a:t>
            </a:r>
            <a:r>
              <a:rPr lang="ru-RU" sz="3200" dirty="0"/>
              <a:t>здорового образа жизни, развитие футбола и вовлечение детей раннего возраста в занятия </a:t>
            </a:r>
            <a:r>
              <a:rPr lang="ru-RU" sz="3200" dirty="0" smtClean="0"/>
              <a:t>спортом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Опыт 2018 года</a:t>
            </a:r>
            <a:endParaRPr lang="ru-RU" sz="4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467544" y="4797152"/>
            <a:ext cx="84249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ru-RU" sz="3200" dirty="0" smtClean="0"/>
              <a:t>В соревнованиях приняли участие 16 команд</a:t>
            </a:r>
          </a:p>
          <a:p>
            <a:pPr algn="ctr" fontAlgn="base"/>
            <a:r>
              <a:rPr lang="ru-RU" sz="3200" dirty="0" smtClean="0"/>
              <a:t>69% детских садов</a:t>
            </a:r>
            <a:endParaRPr lang="ru-RU" sz="3200" dirty="0"/>
          </a:p>
        </p:txBody>
      </p:sp>
      <p:pic>
        <p:nvPicPr>
          <p:cNvPr id="11266" name="Picture 2" descr="https://pp.userapi.com/c841037/v841037784/743b3/kmA7kmPocUA.jpg"/>
          <p:cNvPicPr>
            <a:picLocks noChangeAspect="1" noChangeArrowheads="1"/>
          </p:cNvPicPr>
          <p:nvPr/>
        </p:nvPicPr>
        <p:blipFill>
          <a:blip r:embed="rId3" cstate="print"/>
          <a:srcRect l="196" t="25794" b="13584"/>
          <a:stretch>
            <a:fillRect/>
          </a:stretch>
        </p:blipFill>
        <p:spPr bwMode="auto">
          <a:xfrm>
            <a:off x="755576" y="1412776"/>
            <a:ext cx="742911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Опыт 2018 года</a:t>
            </a:r>
            <a:endParaRPr lang="ru-RU" sz="4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79512" y="25649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Участники турнира самостоятельно приобретали форму</a:t>
            </a:r>
            <a:endParaRPr lang="ru-RU" sz="3200" dirty="0"/>
          </a:p>
        </p:txBody>
      </p:sp>
      <p:pic>
        <p:nvPicPr>
          <p:cNvPr id="17410" name="Picture 2" descr="https://pp.userapi.com/c841135/v841135114/74f29/5zcobe65_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933617" cy="2615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79512" y="1412776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Ворота и атрибутика турнира брались в аренду</a:t>
            </a:r>
            <a:endParaRPr lang="ru-RU" sz="32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79512" y="43651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Победители (1-3 место) получили грамоты, медали и кубки</a:t>
            </a:r>
            <a:endParaRPr lang="ru-RU" sz="32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572000" y="43651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Турнир проводился за счет ОО «ФФГС» и спонсорской помощи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Опыт 2019 года</a:t>
            </a:r>
            <a:endParaRPr lang="ru-RU" sz="4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467544" y="4941168"/>
            <a:ext cx="84249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ru-RU" sz="3200" dirty="0" smtClean="0"/>
              <a:t>В соревнованиях приняли участие 18 команд</a:t>
            </a:r>
          </a:p>
          <a:p>
            <a:pPr algn="ctr" fontAlgn="base"/>
            <a:r>
              <a:rPr lang="ru-RU" sz="3200" dirty="0" smtClean="0"/>
              <a:t>78% детских садов</a:t>
            </a:r>
            <a:endParaRPr lang="ru-RU" sz="3200" dirty="0"/>
          </a:p>
        </p:txBody>
      </p:sp>
      <p:pic>
        <p:nvPicPr>
          <p:cNvPr id="16386" name="Picture 2" descr="https://pp.userapi.com/c849532/v849532236/15dfb3/aFgLvxbkj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35255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https://sun1-86.userapi.com/c850232/v850232089/10dfce/EHeGZty9nrk.jpg"/>
          <p:cNvPicPr>
            <a:picLocks noChangeAspect="1" noChangeArrowheads="1"/>
          </p:cNvPicPr>
          <p:nvPr/>
        </p:nvPicPr>
        <p:blipFill>
          <a:blip r:embed="rId4" cstate="print"/>
          <a:srcRect l="21459" r="22433" b="22301"/>
          <a:stretch>
            <a:fillRect/>
          </a:stretch>
        </p:blipFill>
        <p:spPr bwMode="auto">
          <a:xfrm>
            <a:off x="4716016" y="1340768"/>
            <a:ext cx="4159921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Опыт 2019 года</a:t>
            </a:r>
            <a:endParaRPr lang="ru-RU" sz="4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79512" y="25649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Централизованно приобретена форма в едином стиле</a:t>
            </a:r>
            <a:endParaRPr lang="ru-RU" sz="32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79512" y="1412776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Приобретены ворота и атрибутика турнира</a:t>
            </a:r>
            <a:endParaRPr lang="ru-RU" sz="32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79512" y="43651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Все участники получили призы, мячи и подарки, форма осталась детским садам</a:t>
            </a:r>
            <a:endParaRPr lang="ru-RU" sz="32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572000" y="4365104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 smtClean="0"/>
              <a:t>Получена субсидия Администрации на реализацию проекта</a:t>
            </a:r>
            <a:endParaRPr lang="ru-RU" sz="3200" dirty="0"/>
          </a:p>
        </p:txBody>
      </p:sp>
      <p:pic>
        <p:nvPicPr>
          <p:cNvPr id="18434" name="Picture 2" descr="https://pp.userapi.com/c853620/v853620871/803b/5SO2ue14d2s.jpg"/>
          <p:cNvPicPr>
            <a:picLocks noChangeAspect="1" noChangeArrowheads="1"/>
          </p:cNvPicPr>
          <p:nvPr/>
        </p:nvPicPr>
        <p:blipFill>
          <a:blip r:embed="rId3" cstate="print"/>
          <a:srcRect l="11222" t="7901" r="23220" b="7601"/>
          <a:stretch>
            <a:fillRect/>
          </a:stretch>
        </p:blipFill>
        <p:spPr bwMode="auto">
          <a:xfrm>
            <a:off x="4932040" y="1556792"/>
            <a:ext cx="3674891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Достигнутые результаты</a:t>
            </a:r>
            <a:endParaRPr lang="ru-RU" sz="48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79512" y="1628800"/>
            <a:ext cx="878497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2000"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Рост вовлеченности в соревновательный процесс в 2019 по отношению к 2018 году</a:t>
            </a:r>
          </a:p>
          <a:p>
            <a:pPr marL="252000"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В детских садах появилась возможность вводить дополнительные занятия по футболу</a:t>
            </a:r>
          </a:p>
          <a:p>
            <a:pPr marL="252000"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Появилась собственная атрибутика соревнований</a:t>
            </a:r>
          </a:p>
          <a:p>
            <a:pPr marL="252000"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Получена муниципальная финансовая поддержка </a:t>
            </a:r>
          </a:p>
          <a:p>
            <a:pPr marL="252000" fontAlgn="base">
              <a:spcBef>
                <a:spcPts val="1200"/>
              </a:spcBef>
              <a:buFont typeface="Arial" pitchFamily="34" charset="0"/>
              <a:buChar char="•"/>
            </a:pP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7772400" cy="1470025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/>
              <a:t>Среднесрочная перспектива</a:t>
            </a:r>
            <a:endParaRPr lang="ru-RU" sz="48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79512" y="1412776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Провести турнир для всех детских садов города</a:t>
            </a:r>
          </a:p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Открыть кружки по футболу в детских садах</a:t>
            </a:r>
          </a:p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Обновить футбольную атрибутику в детских садах</a:t>
            </a:r>
          </a:p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Перспектива на 2020 год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79512" y="440972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Наличие в садах действующих на постоянной основе кружков по футболу</a:t>
            </a:r>
          </a:p>
          <a:p>
            <a:pPr fontAlgn="base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/>
              <a:t>Проведение соревнований среди школ города (младшие школьники)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5868144" cy="113191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«Федерация футбола города Саров Нижегородской области»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255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и проведение турнира среди детских садов по мини-футболу «Прорыв» </vt:lpstr>
      <vt:lpstr>Предпосылки реализации</vt:lpstr>
      <vt:lpstr>Опыт 2018 года</vt:lpstr>
      <vt:lpstr>Опыт 2018 года</vt:lpstr>
      <vt:lpstr>Опыт 2019 года</vt:lpstr>
      <vt:lpstr>Опыт 2019 года</vt:lpstr>
      <vt:lpstr>Достигнутые результаты</vt:lpstr>
      <vt:lpstr>Среднесрочная перспектива</vt:lpstr>
      <vt:lpstr>Благодарим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турнира среди детских садов по мини-футболу «Прорыв»</dc:title>
  <dc:creator>User_74</dc:creator>
  <cp:lastModifiedBy>User_74</cp:lastModifiedBy>
  <cp:revision>7</cp:revision>
  <dcterms:created xsi:type="dcterms:W3CDTF">2019-07-09T14:17:01Z</dcterms:created>
  <dcterms:modified xsi:type="dcterms:W3CDTF">2019-07-10T06:43:11Z</dcterms:modified>
</cp:coreProperties>
</file>