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1" r:id="rId5"/>
    <p:sldId id="262" r:id="rId6"/>
    <p:sldId id="258" r:id="rId7"/>
    <p:sldId id="259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0C2D41-DE2E-42E0-BDD7-987F3F5B22BC}" type="datetimeFigureOut">
              <a:rPr lang="ru-RU" smtClean="0"/>
              <a:pPr/>
              <a:t>14.07.2019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CBF512-ECCE-4D9D-841B-39881529F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sovremennik_zato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928802"/>
            <a:ext cx="6500842" cy="38946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Городской </a:t>
            </a:r>
            <a:r>
              <a:rPr lang="ru-RU" sz="3200" dirty="0" smtClean="0"/>
              <a:t>конкурс художественного слова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dirty="0" smtClean="0"/>
              <a:t>Мне строки души согревают» как средство популяризации творчества поэтов-классиков </a:t>
            </a:r>
            <a:r>
              <a:rPr lang="ru-RU" sz="3200" dirty="0" smtClean="0"/>
              <a:t>среди </a:t>
            </a:r>
            <a:r>
              <a:rPr lang="ru-RU" sz="3200" dirty="0" smtClean="0"/>
              <a:t>жителей города разного возраста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Рисунок 3" descr="лого современ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214290"/>
            <a:ext cx="1724586" cy="797906"/>
          </a:xfrm>
          <a:prstGeom prst="rect">
            <a:avLst/>
          </a:prstGeom>
        </p:spPr>
      </p:pic>
      <p:pic>
        <p:nvPicPr>
          <p:cNvPr id="5" name="Рисунок 4" descr="герб заречного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42852"/>
            <a:ext cx="707826" cy="857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85918" y="214290"/>
            <a:ext cx="3376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Администрация г. Заречного Пензенской области</a:t>
            </a:r>
          </a:p>
          <a:p>
            <a:pPr algn="ctr"/>
            <a:r>
              <a:rPr lang="ru-RU" sz="1000" dirty="0" smtClean="0"/>
              <a:t>Департамент культуры и молодежной политики</a:t>
            </a:r>
          </a:p>
          <a:p>
            <a:pPr algn="ctr"/>
            <a:r>
              <a:rPr lang="ru-RU" sz="1000" dirty="0" smtClean="0"/>
              <a:t>Муниципальное учреждение культуры </a:t>
            </a:r>
          </a:p>
          <a:p>
            <a:pPr algn="ctr"/>
            <a:r>
              <a:rPr lang="ru-RU" sz="1000" dirty="0" smtClean="0"/>
              <a:t>«Дворец культуры «Современник»</a:t>
            </a:r>
            <a:endParaRPr lang="ru-RU" sz="1000" dirty="0"/>
          </a:p>
        </p:txBody>
      </p:sp>
      <p:pic>
        <p:nvPicPr>
          <p:cNvPr id="8" name="Рисунок 7" descr="лого2.jpg"/>
          <p:cNvPicPr>
            <a:picLocks noChangeAspect="1"/>
          </p:cNvPicPr>
          <p:nvPr/>
        </p:nvPicPr>
        <p:blipFill>
          <a:blip r:embed="rId4" cstate="print"/>
          <a:srcRect r="71618"/>
          <a:stretch>
            <a:fillRect/>
          </a:stretch>
        </p:blipFill>
        <p:spPr>
          <a:xfrm>
            <a:off x="6143636" y="142852"/>
            <a:ext cx="835513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3214710" cy="582594"/>
          </a:xfrm>
        </p:spPr>
        <p:txBody>
          <a:bodyPr/>
          <a:lstStyle/>
          <a:p>
            <a:r>
              <a:rPr lang="ru-RU" dirty="0" smtClean="0"/>
              <a:t>Контакты: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115328" cy="27860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учреждение культуры «Дворец культуры «Современник» г. Заречного Пензенской области</a:t>
            </a:r>
          </a:p>
          <a:p>
            <a:r>
              <a:rPr lang="ru-RU" sz="2000" dirty="0" smtClean="0"/>
              <a:t>Адрес: 442960, Пензенская область, г. Заречный, проспект Мира, 7</a:t>
            </a:r>
          </a:p>
          <a:p>
            <a:r>
              <a:rPr lang="ru-RU" sz="2000" dirty="0" smtClean="0"/>
              <a:t>Тел. (8412) 61-00-02, 60-70-23 (факс), 60-00-29</a:t>
            </a:r>
          </a:p>
          <a:p>
            <a:r>
              <a:rPr lang="en-US" sz="2000" dirty="0" smtClean="0"/>
              <a:t>E-mail</a:t>
            </a:r>
            <a:r>
              <a:rPr lang="ru-RU" sz="2000" dirty="0" smtClean="0"/>
              <a:t>: </a:t>
            </a:r>
            <a:r>
              <a:rPr lang="en-US" sz="2000" dirty="0" smtClean="0">
                <a:hlinkClick r:id="rId2"/>
              </a:rPr>
              <a:t>sovremennik_zato@mail.ru</a:t>
            </a:r>
            <a:endParaRPr lang="en-US" sz="2000" dirty="0" smtClean="0"/>
          </a:p>
          <a:p>
            <a:r>
              <a:rPr lang="ru-RU" sz="2000" dirty="0" smtClean="0"/>
              <a:t>Директор – </a:t>
            </a:r>
            <a:r>
              <a:rPr lang="ru-RU" sz="2000" dirty="0" err="1" smtClean="0"/>
              <a:t>Ионайтис</a:t>
            </a:r>
            <a:r>
              <a:rPr lang="ru-RU" sz="2000" dirty="0" smtClean="0"/>
              <a:t> Владимир Константинович</a:t>
            </a:r>
            <a:endParaRPr lang="ru-RU" sz="2000" dirty="0"/>
          </a:p>
        </p:txBody>
      </p:sp>
      <p:pic>
        <p:nvPicPr>
          <p:cNvPr id="4" name="Рисунок 3" descr="153441867cea9eed99651ea6d4dd5d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071942"/>
            <a:ext cx="8286804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157158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Цель проекта: </a:t>
            </a:r>
            <a:r>
              <a:rPr lang="ru-RU" sz="2000" b="1" dirty="0" smtClean="0"/>
              <a:t>Формирование у жителей города разных возрастов подлинного интереса к чтению высокохудожественной поэзии, к чистоте и красоте русской классической речи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ЗАДАЧИ ПРОЕКТА: 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 smtClean="0"/>
              <a:t>и повышение интереса к русской литературе;</a:t>
            </a:r>
          </a:p>
          <a:p>
            <a:pPr lvl="0"/>
            <a:r>
              <a:rPr lang="ru-RU" dirty="0" smtClean="0"/>
              <a:t>Формирование культуры публичного выступления и ораторского мастерства;</a:t>
            </a:r>
          </a:p>
          <a:p>
            <a:pPr lvl="0"/>
            <a:r>
              <a:rPr lang="ru-RU" dirty="0" smtClean="0"/>
              <a:t>Развитие навыков выразительного чтения художественных произведений;</a:t>
            </a:r>
          </a:p>
          <a:p>
            <a:pPr lvl="0"/>
            <a:r>
              <a:rPr lang="ru-RU" dirty="0" smtClean="0"/>
              <a:t>Выявление и поддержка талантливых участников;</a:t>
            </a:r>
          </a:p>
          <a:p>
            <a:r>
              <a:rPr lang="ru-RU" dirty="0" smtClean="0"/>
              <a:t>Содействие </a:t>
            </a:r>
            <a:r>
              <a:rPr lang="ru-RU" dirty="0" err="1" smtClean="0"/>
              <a:t>гражданско</a:t>
            </a:r>
            <a:r>
              <a:rPr lang="ru-RU" dirty="0" smtClean="0"/>
              <a:t> – патриотическому и духовно – нравственному воспитанию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Актуальность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04389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Утрата у современного поколения детей и взрослых интереса к чтению, к русской поэзии;</a:t>
            </a:r>
          </a:p>
          <a:p>
            <a:r>
              <a:rPr lang="ru-RU" dirty="0" smtClean="0"/>
              <a:t>Знакомство с творчеством поэтов-юбиляров – возможность ежегодно открывать для себя и своего ребенка новый интересный поэтический материал;</a:t>
            </a:r>
          </a:p>
          <a:p>
            <a:r>
              <a:rPr lang="ru-RU" dirty="0" smtClean="0"/>
              <a:t>Чтение стихов – возможность публичного выступления перед публикой и жюри;</a:t>
            </a:r>
          </a:p>
          <a:p>
            <a:r>
              <a:rPr lang="ru-RU" dirty="0" smtClean="0"/>
              <a:t>Даже поверхностный анализ поэтического произведения перед заучиванием – дополнительная возможность заинтересовать ребенка и взрослого поэтическим творчеством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/>
              <a:t>Руководитель проекта: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1214422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ВЛАДАС КЕСТУТИАСА </a:t>
            </a:r>
          </a:p>
          <a:p>
            <a:r>
              <a:rPr lang="ru-RU" sz="1400" dirty="0" smtClean="0"/>
              <a:t>(ВЛАДИМИР КОНСТАНТИНОВИЧ) </a:t>
            </a:r>
            <a:r>
              <a:rPr lang="ru-RU" dirty="0" smtClean="0"/>
              <a:t>ИОНАЙТИС–</a:t>
            </a:r>
            <a:endParaRPr lang="ru-RU" dirty="0" smtClean="0"/>
          </a:p>
          <a:p>
            <a:r>
              <a:rPr lang="ru-RU" sz="1400" dirty="0" smtClean="0"/>
              <a:t>ДИРЕКТО Р </a:t>
            </a:r>
            <a:r>
              <a:rPr lang="ru-RU" sz="1400" dirty="0" smtClean="0"/>
              <a:t>МУК  ДК «СОВРЕМЕННИК</a:t>
            </a:r>
            <a:r>
              <a:rPr lang="ru-RU" sz="1400" dirty="0" smtClean="0"/>
              <a:t>»</a:t>
            </a:r>
            <a:endParaRPr lang="ru-RU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00562" y="3357562"/>
            <a:ext cx="40719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 2007 года – начальник </a:t>
            </a:r>
            <a:r>
              <a:rPr lang="ru-RU" sz="1400" dirty="0" err="1" smtClean="0"/>
              <a:t>культурно-досугового</a:t>
            </a:r>
            <a:r>
              <a:rPr lang="ru-RU" sz="1400" dirty="0" smtClean="0"/>
              <a:t> отдела МУК ДК «Современник», автор и </a:t>
            </a:r>
            <a:r>
              <a:rPr lang="ru-RU" sz="1400" dirty="0" err="1" smtClean="0"/>
              <a:t>реализатор</a:t>
            </a:r>
            <a:r>
              <a:rPr lang="ru-RU" sz="1400" dirty="0" smtClean="0"/>
              <a:t> многих городских мероприятий и проектов</a:t>
            </a:r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 2017 года – директор МУК ДК «Современник»</a:t>
            </a:r>
            <a:endParaRPr lang="ru-RU" sz="1400" dirty="0" smtClean="0"/>
          </a:p>
        </p:txBody>
      </p:sp>
      <p:pic>
        <p:nvPicPr>
          <p:cNvPr id="8" name="Содержимое 7" descr="Ионайтис Владас Кестутиас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285860"/>
            <a:ext cx="3381399" cy="507209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011222"/>
          </a:xfrm>
        </p:spPr>
        <p:txBody>
          <a:bodyPr>
            <a:normAutofit/>
          </a:bodyPr>
          <a:lstStyle/>
          <a:p>
            <a:r>
              <a:rPr lang="ru-RU" dirty="0" smtClean="0"/>
              <a:t>Команда проекта: </a:t>
            </a:r>
            <a:r>
              <a:rPr lang="ru-RU" sz="2000" dirty="0" smtClean="0"/>
              <a:t>творческий коллектив Дворца культуры «Современник»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500174"/>
          <a:ext cx="8143932" cy="413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323"/>
                <a:gridCol w="5404609"/>
              </a:tblGrid>
              <a:tr h="582254">
                <a:tc>
                  <a:txBody>
                    <a:bodyPr/>
                    <a:lstStyle/>
                    <a:p>
                      <a:pPr marL="6350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Участник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Описание его роли в реализации практики</a:t>
                      </a:r>
                    </a:p>
                  </a:txBody>
                  <a:tcPr marL="0" marR="0" marT="0" marB="0" anchor="ctr"/>
                </a:tc>
              </a:tr>
              <a:tr h="846506"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Руководитель проекта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445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Разработка и полное руководство реализацией проекта, осуществление контроля всех этапов проекта, осуществление всех коммуникаций с организациями-партнёрами, СМИ, проведение репетиций и мероприятий проекта</a:t>
                      </a:r>
                    </a:p>
                  </a:txBody>
                  <a:tcPr marL="0" marR="0" marT="0" marB="0" anchor="ctr"/>
                </a:tc>
              </a:tr>
              <a:tr h="582254"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Организации-партнёры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Участники мероприятий проекта</a:t>
                      </a:r>
                    </a:p>
                  </a:txBody>
                  <a:tcPr marL="0" marR="0" marT="0" marB="0" anchor="ctr"/>
                </a:tc>
              </a:tr>
              <a:tr h="582254"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Художественно-постановочная часть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Оформление сцены, создание </a:t>
                      </a:r>
                      <a:r>
                        <a:rPr lang="ru-RU" sz="1600" i="1" dirty="0" err="1">
                          <a:latin typeface="Times New Roman"/>
                          <a:ea typeface="Times New Roman"/>
                        </a:rPr>
                        <a:t>фотозоны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, звуковое, световое обеспечение мероприятий проекта</a:t>
                      </a:r>
                    </a:p>
                  </a:txBody>
                  <a:tcPr marL="0" marR="0" marT="0" marB="0" anchor="ctr"/>
                </a:tc>
              </a:tr>
              <a:tr h="582254"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Times New Roman"/>
                          <a:ea typeface="Times New Roman"/>
                        </a:rPr>
                        <a:t>Хозяйственная служба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Подготовка помещений, обслуживание мероприятий, приобретение подарков</a:t>
                      </a:r>
                    </a:p>
                  </a:txBody>
                  <a:tcPr marL="0" marR="0" marT="0" marB="0" anchor="ctr"/>
                </a:tc>
              </a:tr>
              <a:tr h="582254"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СМИ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5885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Анонсирование проекта, освещение хода реализации, </a:t>
                      </a:r>
                      <a:r>
                        <a:rPr lang="ru-RU" sz="1600" i="1" dirty="0" err="1">
                          <a:latin typeface="Times New Roman"/>
                          <a:ea typeface="Times New Roman"/>
                        </a:rPr>
                        <a:t>пост-релизы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проекта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467600" cy="6318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ПОЭТЫ – ЮБИЛЯРЫ </a:t>
            </a:r>
            <a:r>
              <a:rPr lang="ru-RU" sz="2200" dirty="0" smtClean="0"/>
              <a:t>(на примере 2 сезонов):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3071834" cy="35719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2018-2019:</a:t>
            </a:r>
          </a:p>
          <a:p>
            <a:pPr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000" dirty="0" smtClean="0"/>
              <a:t>Расул Гамзатов</a:t>
            </a:r>
          </a:p>
          <a:p>
            <a:r>
              <a:rPr lang="ru-RU" sz="4000" dirty="0" smtClean="0"/>
              <a:t>Федор Тютчев</a:t>
            </a:r>
          </a:p>
          <a:p>
            <a:r>
              <a:rPr lang="ru-RU" sz="4000" dirty="0" smtClean="0"/>
              <a:t>Валерий Брюсов</a:t>
            </a:r>
          </a:p>
          <a:p>
            <a:r>
              <a:rPr lang="ru-RU" sz="4000" dirty="0" smtClean="0"/>
              <a:t>Иван Крылов</a:t>
            </a:r>
          </a:p>
          <a:p>
            <a:r>
              <a:rPr lang="ru-RU" sz="4000" dirty="0" smtClean="0"/>
              <a:t>Николай </a:t>
            </a:r>
            <a:r>
              <a:rPr lang="ru-RU" sz="4000" dirty="0" err="1" smtClean="0"/>
              <a:t>Рыленков</a:t>
            </a:r>
            <a:endParaRPr lang="ru-RU" sz="4000" dirty="0" smtClean="0"/>
          </a:p>
          <a:p>
            <a:r>
              <a:rPr lang="ru-RU" sz="4000" dirty="0" smtClean="0"/>
              <a:t>Ирина </a:t>
            </a:r>
            <a:r>
              <a:rPr lang="ru-RU" sz="4000" dirty="0" err="1" smtClean="0"/>
              <a:t>Токмакова</a:t>
            </a:r>
            <a:endParaRPr lang="ru-RU" sz="4000" dirty="0" smtClean="0"/>
          </a:p>
          <a:p>
            <a:r>
              <a:rPr lang="ru-RU" sz="4000" dirty="0" smtClean="0"/>
              <a:t>Александр Пушкин</a:t>
            </a:r>
          </a:p>
          <a:p>
            <a:r>
              <a:rPr lang="ru-RU" sz="4000" dirty="0" smtClean="0"/>
              <a:t>Анна Ахматова</a:t>
            </a:r>
          </a:p>
          <a:p>
            <a:r>
              <a:rPr lang="ru-RU" sz="4000" dirty="0" smtClean="0"/>
              <a:t>Алексей Кольцов</a:t>
            </a:r>
          </a:p>
          <a:p>
            <a:r>
              <a:rPr lang="ru-RU" sz="4000" dirty="0" smtClean="0"/>
              <a:t>Зинаида Гиппиус</a:t>
            </a:r>
          </a:p>
          <a:p>
            <a:r>
              <a:rPr lang="ru-RU" sz="4000" dirty="0" smtClean="0"/>
              <a:t>Михаил Лермонтов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00562" y="857232"/>
            <a:ext cx="3714776" cy="578645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2017-2018: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b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Римма Казакова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Корней Чуковский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Белла Ахмадулина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Игорь Северянин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Максимилиан Волошин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Кирилл Батюшков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Константин Бальмонт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Юнна </a:t>
            </a:r>
            <a:r>
              <a:rPr lang="ru-RU" sz="2000" dirty="0" err="1" smtClean="0"/>
              <a:t>Мориц</a:t>
            </a: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Роберт Рождественский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Евгений Евтушенко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Леонид Вяземский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Марина Цветаева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Самуил </a:t>
            </a:r>
            <a:r>
              <a:rPr lang="ru-RU" sz="2000" dirty="0" smtClean="0"/>
              <a:t>Маршак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Владимир Высоцкий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Сергей Михалков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Василий Лебедев-Кумач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Расул Гамзатов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Федор Тютчев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Валерий Брюсов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 descr="https://mtdata.ru/u2/photoCEE7/20999919985-0/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429132"/>
            <a:ext cx="3143272" cy="209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/>
          </a:bodyPr>
          <a:lstStyle/>
          <a:p>
            <a:r>
              <a:rPr lang="ru-RU" dirty="0" smtClean="0"/>
              <a:t>Возрастные категории участников: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7929618" cy="25003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1- </a:t>
            </a:r>
            <a:r>
              <a:rPr lang="ru-RU" dirty="0" err="1" smtClean="0"/>
              <a:t>ая</a:t>
            </a:r>
            <a:r>
              <a:rPr lang="ru-RU" dirty="0" smtClean="0"/>
              <a:t> группа -  от 3   лет до 6 лет </a:t>
            </a:r>
          </a:p>
          <a:p>
            <a:pPr algn="ctr"/>
            <a:r>
              <a:rPr lang="ru-RU" dirty="0" smtClean="0"/>
              <a:t>2- </a:t>
            </a:r>
            <a:r>
              <a:rPr lang="ru-RU" dirty="0" err="1" smtClean="0"/>
              <a:t>ая</a:t>
            </a:r>
            <a:r>
              <a:rPr lang="ru-RU" dirty="0" smtClean="0"/>
              <a:t> группа – от 7   лет до 13 лет </a:t>
            </a:r>
          </a:p>
          <a:p>
            <a:pPr algn="ctr"/>
            <a:r>
              <a:rPr lang="ru-RU" dirty="0" smtClean="0"/>
              <a:t>3- </a:t>
            </a:r>
            <a:r>
              <a:rPr lang="ru-RU" dirty="0" err="1" smtClean="0"/>
              <a:t>ая</a:t>
            </a:r>
            <a:r>
              <a:rPr lang="ru-RU" dirty="0" smtClean="0"/>
              <a:t> группа – от 14 лет до 19 лет </a:t>
            </a:r>
          </a:p>
          <a:p>
            <a:pPr algn="ctr"/>
            <a:r>
              <a:rPr lang="ru-RU" dirty="0" smtClean="0"/>
              <a:t>4- </a:t>
            </a:r>
            <a:r>
              <a:rPr lang="ru-RU" dirty="0" err="1" smtClean="0"/>
              <a:t>ая</a:t>
            </a:r>
            <a:r>
              <a:rPr lang="ru-RU" dirty="0" smtClean="0"/>
              <a:t> группа – от 20 лет до 40 лет </a:t>
            </a:r>
          </a:p>
          <a:p>
            <a:pPr algn="ctr"/>
            <a:r>
              <a:rPr lang="ru-RU" dirty="0" smtClean="0"/>
              <a:t>5- </a:t>
            </a:r>
            <a:r>
              <a:rPr lang="ru-RU" dirty="0" err="1" smtClean="0"/>
              <a:t>ая</a:t>
            </a:r>
            <a:r>
              <a:rPr lang="ru-RU" dirty="0" smtClean="0"/>
              <a:t> группа – от 41 года и далее</a:t>
            </a:r>
          </a:p>
          <a:p>
            <a:pPr algn="ctr"/>
            <a:endParaRPr lang="ru-RU" dirty="0"/>
          </a:p>
        </p:txBody>
      </p:sp>
      <p:pic>
        <p:nvPicPr>
          <p:cNvPr id="7169" name="Picture 1" descr="C:\Users\Admin\Desktop\практика Мне строки душу согревают\фото проект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000504"/>
            <a:ext cx="4403725" cy="2477095"/>
          </a:xfrm>
          <a:prstGeom prst="rect">
            <a:avLst/>
          </a:prstGeom>
          <a:noFill/>
        </p:spPr>
      </p:pic>
      <p:pic>
        <p:nvPicPr>
          <p:cNvPr id="7170" name="Picture 2" descr="C:\Users\Admin\Desktop\практика Мне строки душу согревают\фото проекта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643314"/>
            <a:ext cx="2884494" cy="2884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/>
          <a:lstStyle/>
          <a:p>
            <a:r>
              <a:rPr lang="ru-RU" dirty="0" smtClean="0"/>
              <a:t>Результаты деятельности по проекту: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858180" cy="521497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Повышение интереса к конкурсу в городе, о чем говорит ежегодный рост количества участников: 2014 год – 410 участников, 2015 год – 520 участников, 2016 год – 650 участников, 2017 год – 680 участников, 2018 год – 730 участников;</a:t>
            </a:r>
          </a:p>
          <a:p>
            <a:pPr lvl="0"/>
            <a:r>
              <a:rPr lang="ru-RU" dirty="0" smtClean="0"/>
              <a:t>Увеличение в общем числе участников доли подростков и молодежи: 2014 год – 0 участников, 2015 год – 2 участника, 2016 год – 7 участников, 2017 год – 10 участников, 2018 год – 14 участников;</a:t>
            </a:r>
          </a:p>
          <a:p>
            <a:r>
              <a:rPr lang="ru-RU" dirty="0" smtClean="0"/>
              <a:t>Рост уровня подготовки участников. Ежегодно растет уровень подготовки участников, увеличивается количество призовых мест;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dirty="0" smtClean="0"/>
              <a:t>Перспективы развития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7467600" cy="32147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Проведение Открытого </a:t>
            </a:r>
            <a:r>
              <a:rPr lang="ru-RU" dirty="0" smtClean="0"/>
              <a:t>конкурса </a:t>
            </a:r>
            <a:r>
              <a:rPr lang="ru-RU" dirty="0" smtClean="0"/>
              <a:t>с участием городов </a:t>
            </a:r>
            <a:r>
              <a:rPr lang="ru-RU" dirty="0" err="1" smtClean="0"/>
              <a:t>Росатома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Проведение в рамках </a:t>
            </a:r>
            <a:r>
              <a:rPr lang="ru-RU" dirty="0" smtClean="0"/>
              <a:t>проекта </a:t>
            </a:r>
            <a:r>
              <a:rPr lang="ru-RU" dirty="0" smtClean="0"/>
              <a:t>мастер-классов </a:t>
            </a:r>
            <a:r>
              <a:rPr lang="ru-RU" dirty="0" smtClean="0"/>
              <a:t>по выразительному чтению;</a:t>
            </a:r>
            <a:endParaRPr lang="ru-RU" dirty="0" smtClean="0"/>
          </a:p>
          <a:p>
            <a:r>
              <a:rPr lang="ru-RU" dirty="0" smtClean="0"/>
              <a:t>Привлечение в проект </a:t>
            </a:r>
            <a:r>
              <a:rPr lang="ru-RU" dirty="0" smtClean="0"/>
              <a:t>большего количества молодежи и взрослых участников;</a:t>
            </a:r>
          </a:p>
          <a:p>
            <a:r>
              <a:rPr lang="ru-RU" dirty="0" smtClean="0"/>
              <a:t>Участие лауреатов конкурса в городских мероприятиях в качестве ведущих и чтецов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</TotalTime>
  <Words>607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Городской конкурс художественного слова  «Мне строки души согревают» как средство популяризации творчества поэтов-классиков среди жителей города разного возраста </vt:lpstr>
      <vt:lpstr>Цель проекта: Формирование у жителей города разных возрастов подлинного интереса к чтению высокохудожественной поэзии, к чистоте и красоте русской классической речи </vt:lpstr>
      <vt:lpstr>Актуальность проекта:</vt:lpstr>
      <vt:lpstr>Руководитель проекта:</vt:lpstr>
      <vt:lpstr>Команда проекта: творческий коллектив Дворца культуры «Современник»</vt:lpstr>
      <vt:lpstr>ПОЭТЫ – ЮБИЛЯРЫ (на примере 2 сезонов):</vt:lpstr>
      <vt:lpstr>Возрастные категории участников:</vt:lpstr>
      <vt:lpstr>Результаты деятельности по проекту:</vt:lpstr>
      <vt:lpstr>Перспективы развития проекта:</vt:lpstr>
      <vt:lpstr>Контакты: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«ХОРОВАЯ АССАМБЛЕЯ»</dc:title>
  <dc:creator>ЙонайтисТ</dc:creator>
  <cp:lastModifiedBy>Admin</cp:lastModifiedBy>
  <cp:revision>11</cp:revision>
  <dcterms:created xsi:type="dcterms:W3CDTF">2018-06-14T13:33:54Z</dcterms:created>
  <dcterms:modified xsi:type="dcterms:W3CDTF">2019-07-14T21:05:06Z</dcterms:modified>
</cp:coreProperties>
</file>