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08" r:id="rId2"/>
    <p:sldId id="380" r:id="rId3"/>
    <p:sldId id="382" r:id="rId4"/>
    <p:sldId id="381" r:id="rId5"/>
    <p:sldId id="379" r:id="rId6"/>
    <p:sldId id="384" r:id="rId7"/>
    <p:sldId id="386" r:id="rId8"/>
    <p:sldId id="387" r:id="rId9"/>
    <p:sldId id="376" r:id="rId10"/>
    <p:sldId id="383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29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9" d="100"/>
          <a:sy n="7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 descr="Герб города"/>
          <p:cNvSpPr>
            <a:spLocks noChangeArrowheads="1"/>
          </p:cNvSpPr>
          <p:nvPr/>
        </p:nvSpPr>
        <p:spPr bwMode="auto">
          <a:xfrm>
            <a:off x="292054" y="228600"/>
            <a:ext cx="1143000" cy="1295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7" y="266226"/>
            <a:ext cx="1335088" cy="1150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359130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УДМУРТСКАЯ РЕСПУБЛИКА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МУНИЦИПАЛЬНОЕ ОБРАЗОВАНИЕ «ГОРОД ГЛАЗОВ»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УПРАВЛЕНИЕ ДОШКОЛЬНОГО ОБРАЗОВАНИЯ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АДМИНИСТРАЦИИ ГОРОДА ГЛАЗОВА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245" y="1417164"/>
            <a:ext cx="8610600" cy="1291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Муниципальная практика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«Со спартакиадой мы дружны!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Нам преграды не страшны!»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User\Desktop\Документы\обои\Глаз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17" y="2492896"/>
            <a:ext cx="4104456" cy="30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5639285"/>
            <a:ext cx="9036496" cy="12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Реализуется на территории муниципального образования «Город Глазов»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ежегодно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с 2011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года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период с октября по май </a:t>
            </a:r>
          </a:p>
        </p:txBody>
      </p:sp>
    </p:spTree>
    <p:extLst>
      <p:ext uri="{BB962C8B-B14F-4D97-AF65-F5344CB8AC3E}">
        <p14:creationId xmlns:p14="http://schemas.microsoft.com/office/powerpoint/2010/main" val="501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87712" y="94875"/>
            <a:ext cx="7256445" cy="1317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Перспектива практики -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акции – эстафеты «Секреты Здоровья» на загородной детской даче «Искра» в летний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период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875"/>
            <a:ext cx="1296141" cy="11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8908" y="4819436"/>
            <a:ext cx="2820924" cy="186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4819436"/>
            <a:ext cx="2820924" cy="1872209"/>
          </a:xfrm>
          <a:prstGeom prst="rect">
            <a:avLst/>
          </a:prstGeom>
          <a:blipFill>
            <a:blip r:embed="rId4" cstate="print"/>
            <a:srcRect/>
            <a:stretch>
              <a:fillRect t="-4298" b="-53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07115" y="1550626"/>
            <a:ext cx="2345710" cy="2999137"/>
          </a:xfrm>
          <a:prstGeom prst="rect">
            <a:avLst/>
          </a:prstGeom>
          <a:blipFill>
            <a:blip r:embed="rId5" cstate="print"/>
            <a:srcRect/>
            <a:stretch>
              <a:fillRect l="-10184" t="2" r="-8215" b="-27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05542" y="4819436"/>
            <a:ext cx="2808312" cy="1811748"/>
          </a:xfrm>
          <a:prstGeom prst="rect">
            <a:avLst/>
          </a:prstGeom>
          <a:blipFill>
            <a:blip r:embed="rId6" cstate="print"/>
            <a:srcRect/>
            <a:stretch>
              <a:fillRect l="-15894" t="-1" b="-170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F:\лена\Для фильма\IMG_5016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79" y="2169011"/>
            <a:ext cx="2888943" cy="202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8" name="Picture 2" descr="C:\Users\User\Desktop\СпортФла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" y="1795554"/>
            <a:ext cx="3204131" cy="2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584" y="1550626"/>
            <a:ext cx="3134486" cy="232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Открытие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акции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15082" y="1844758"/>
            <a:ext cx="3024336" cy="265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Реализация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акции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8908" y="4417115"/>
            <a:ext cx="6232814" cy="265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Реализация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акции - эстафеты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«Секреты Здоровья»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076"/>
            <a:ext cx="9144000" cy="674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800" b="1" dirty="0" smtClean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Краткая суть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практики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: </a:t>
            </a:r>
          </a:p>
          <a:p>
            <a:pPr lvl="0" algn="ctr">
              <a:spcBef>
                <a:spcPct val="0"/>
              </a:spcBef>
              <a:defRPr/>
            </a:pPr>
            <a:endParaRPr lang="ru-RU" sz="800" b="1" dirty="0" smtClean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1)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разработана и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реализуется Управлением дошкольного образования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 города Глазова,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2)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проходит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три этапа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отборочный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городской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финальный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3)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азработана модель организации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благодаря которой осуществляется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грамотное сотрудничество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всех участников и их распределены роли,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4)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сновная роль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городского методического объединения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«Физическое развитие» и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творческой группы инструкторов физической культуры: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разработка содержания спортивных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мероприятий, </a:t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5) к каждому соревнованию и празднику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подбирается девиз, определяется программное содержание,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6)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места проведения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помещениях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: спортивных залах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и бассейнах детских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садов, РК «Кристалл» (боулинг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свежем воздухе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  <a:sym typeface="Symbol"/>
              </a:rPr>
              <a:t>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городские лыжные трассы, стадион «Прогресс», стадионы общеобразовательных школ, парк имени М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. Горького,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7)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удьи: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специалисты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отдела физкультуры и спорта Администрации города Глазова, спортсмены города, специалисты управления дошкольного образования, инструктора дошкольных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организаций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по физической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культуре,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829" y="-1076"/>
            <a:ext cx="9036496" cy="685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600" b="1" dirty="0" smtClean="0">
                <a:solidFill>
                  <a:srgbClr val="C00000"/>
                </a:solidFill>
                <a:latin typeface="Bookman Old Style" pitchFamily="18" charset="0"/>
              </a:rPr>
              <a:t>Краткая </a:t>
            </a:r>
            <a:r>
              <a:rPr lang="ru-RU" sz="4600" b="1" dirty="0">
                <a:solidFill>
                  <a:srgbClr val="C00000"/>
                </a:solidFill>
                <a:latin typeface="Bookman Old Style" pitchFamily="18" charset="0"/>
              </a:rPr>
              <a:t>суть практики: </a:t>
            </a:r>
            <a:endParaRPr lang="ru-RU" sz="4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6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8)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присутствующие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 на мероприятиях 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выступаю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т перед участниками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с приветственными словами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возглавляют судейскую бригаду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 и осуществляют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награждение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9)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все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детские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сады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разделены на 6 групп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. Для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каждой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подгруппы заполняется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своя турнирная таблица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, куда вносятся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результаты каждого вида соревнований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. На основании результатов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подводятся итоги и определяются победители в подгруппе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. Затем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среди 6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победителей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выявляются победители городского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этапа,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10)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финансирование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соревнований осуществляется за счет средств муниципальных бюджетных дошкольных организаций, отдела физической культуры и спорта Администрации города Глазова и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глазовской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городской профсоюзной организации работников дошкольных учреждений.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Во всех видах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соревнований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каждый ребенок-участник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награждался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сладким призом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победители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набором спортивного инвентаря и памятным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дипломом,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11)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освещение реализации практики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: телеканал </a:t>
            </a:r>
            <a:r>
              <a:rPr lang="en-US" sz="4000" dirty="0" err="1" smtClean="0">
                <a:solidFill>
                  <a:srgbClr val="002060"/>
                </a:solidFill>
                <a:latin typeface="Bookman Old Style" pitchFamily="18" charset="0"/>
              </a:rPr>
              <a:t>GlazovLif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, официальный портал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города Глазова, на сайте управления дошкольного образования, 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официальных сайтах детских садов в рубрике «Новости» и других 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интернет-источниках,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12) Управлением 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дошкольного образования и телевизионной компанией  города Глазова в 2013 году разработан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совместный проект «Спорт-класс».  </a:t>
            </a:r>
          </a:p>
          <a:p>
            <a:pPr algn="just">
              <a:spcBef>
                <a:spcPct val="0"/>
              </a:spcBef>
              <a:defRPr/>
            </a:pPr>
            <a:endParaRPr lang="ru-RU" sz="3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3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19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95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106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Цель практики: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и проведение городской спартакиады среди муниципальных бюджетных дошкольных образовательных организаций.    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Задачи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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1.Создать творческую группу из инструкторов физической культуры и воспитателей по физическому воспитанию. 2.Разработать модель организации городской спартакиады. 3.Определить виды и содержание спортивных соревнований и праздников. 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/>
        </p:blipFill>
        <p:spPr bwMode="auto">
          <a:xfrm>
            <a:off x="2843808" y="2934946"/>
            <a:ext cx="4470400" cy="30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79512" y="5983830"/>
            <a:ext cx="8610600" cy="7575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buClrTx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Заседание творческой группы инструкторов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5181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0885" y="116632"/>
            <a:ext cx="8610600" cy="328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sym typeface="Symbol"/>
              </a:rPr>
              <a:t>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sym typeface="Symbol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. Организовать взаимодействие с социумом. 6. Формировать привычку к здоровому образу жизни среди воспитанников дошкольных образовательных организаций, их родителей и сотрудников. 7. Повышать двигательную активность детей дошкольного возраста. Способствовать укреплению  семей и семейных традиций в вопросах ведения активного образа жизни. Распространять инновационный опыт дошкольных образовательных организаций по вовлечению воспитанников, родителей и сотрудников в занятия физической культурой и спортом.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/>
        </p:blipFill>
        <p:spPr bwMode="auto">
          <a:xfrm>
            <a:off x="2483768" y="3140968"/>
            <a:ext cx="4470400" cy="30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512" y="5983830"/>
            <a:ext cx="8610600" cy="7575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buClrTx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Заседание творческой группы инструкторов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7769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6537" y="116632"/>
            <a:ext cx="7256445" cy="5823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Достигнутые результаты практики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5" y="836712"/>
            <a:ext cx="3962588" cy="56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6537" y="116632"/>
            <a:ext cx="7256445" cy="5823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Достигнутые результаты практики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801" y="3636240"/>
            <a:ext cx="3598367" cy="2376265"/>
          </a:xfrm>
          <a:prstGeom prst="rect">
            <a:avLst/>
          </a:prstGeom>
          <a:blipFill>
            <a:blip r:embed="rId2"/>
            <a:stretch>
              <a:fillRect b="-145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608" y="776903"/>
            <a:ext cx="4248472" cy="50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 – 33 детских сада (100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sym typeface="Symbol"/>
              </a:rPr>
              <a:t> охват всех детских садов города)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6558" y="776903"/>
            <a:ext cx="4509938" cy="770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Трансляция опыта в очном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формате – проведение Республиканского семинара-совещания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12" y="1414322"/>
            <a:ext cx="4242146" cy="49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Увеличение количества участников  с 832 до 3700 чел.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608" y="2168860"/>
            <a:ext cx="4248472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Ежегодное увеличение количества </a:t>
            </a:r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спортивных мероприятий 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с 5 до 16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021" y="2968993"/>
            <a:ext cx="4235250" cy="514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Внедрение проектной деятельности</a:t>
            </a:r>
            <a:endParaRPr lang="ru-RU" sz="15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268" y="6150369"/>
            <a:ext cx="4375038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Ежегодное увеличение количества спортивных мероприятий  с 5 до 16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6317" y="1652513"/>
            <a:ext cx="3356503" cy="201622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-5585" t="-11054" r="-6645" b="-57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26558" y="3809655"/>
            <a:ext cx="4437930" cy="49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Выполнение норм ГТО: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50 детей и 11 сотрудников</a:t>
            </a:r>
            <a:endParaRPr lang="ru-RU" sz="15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9" name="Picture 3" descr="C:\Users\User\Desktop\Документы\О! Спорт!!!\9 спарт Малыши, 2018-2019\В газету про ГТО\в газету\Слайд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9" y="4358645"/>
            <a:ext cx="3457398" cy="23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4248472" cy="50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Расширение зоны сотрудничества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68" y="764704"/>
            <a:ext cx="2640532" cy="2232248"/>
          </a:xfrm>
          <a:prstGeom prst="rect">
            <a:avLst/>
          </a:prstGeom>
        </p:spPr>
      </p:pic>
      <p:pic>
        <p:nvPicPr>
          <p:cNvPr id="21" name="Picture 2" descr="C:\Users\User\Desktop\в УР\от Екатерины Леонидовны\IMG_20141022_10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84" y="755576"/>
            <a:ext cx="275916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3065984" y="3153000"/>
            <a:ext cx="2759168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ctr"/>
            <a:r>
              <a:rPr lang="ru-RU" sz="1800" dirty="0" err="1" smtClean="0">
                <a:solidFill>
                  <a:srgbClr val="002060"/>
                </a:solidFill>
                <a:latin typeface="Bookman Old Style" pitchFamily="18" charset="0"/>
              </a:rPr>
              <a:t>Кифа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 Вячеслав Лукич,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ветеран спорта </a:t>
            </a:r>
          </a:p>
          <a:p>
            <a:pPr marL="45720"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по лёгкой атлетике</a:t>
            </a:r>
          </a:p>
          <a:p>
            <a:pPr marL="45720" algn="ctr"/>
            <a:endParaRPr lang="ru-RU" sz="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806" y="2996952"/>
            <a:ext cx="2785455" cy="144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/>
              </a:rPr>
              <a:t>совместный проект Управления дошкольного образования города Глазова и  ООО «Информационно-производственная компания «ТВС» города Глазова </a:t>
            </a:r>
            <a:endParaRPr lang="ru-RU" sz="1200" dirty="0"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24" name="Picture 3" descr="C:\Users\User\Desktop\в УР\от Екатерины Леонидовны\11 сад асеева наталья вадим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40" y="764705"/>
            <a:ext cx="3068372" cy="23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5922440" y="3186192"/>
            <a:ext cx="3014365" cy="24030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ctr"/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Асеева Наталья 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Вадимовна,</a:t>
            </a:r>
            <a:endParaRPr lang="ru-RU" sz="18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45720" algn="ctr"/>
            <a:r>
              <a:rPr lang="ru-RU" sz="1700" dirty="0" smtClean="0">
                <a:solidFill>
                  <a:srgbClr val="002060"/>
                </a:solidFill>
                <a:latin typeface="Bookman Old Style" pitchFamily="18" charset="0"/>
              </a:rPr>
              <a:t>победитель </a:t>
            </a: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чемпионатов и первенств России и международных соревнований по лёгкой атлетике среди </a:t>
            </a:r>
            <a:r>
              <a:rPr lang="ru-RU" sz="1700" dirty="0" smtClean="0">
                <a:solidFill>
                  <a:srgbClr val="002060"/>
                </a:solidFill>
                <a:latin typeface="Bookman Old Style" pitchFamily="18" charset="0"/>
              </a:rPr>
              <a:t>пенсионеров</a:t>
            </a:r>
            <a:endParaRPr lang="ru-RU" sz="17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6" name="Picture 3" descr="C:\Users\User\Desktop\Документы\О! Спорт!!!\6 респ. 15-16\Лыжня зовёт\с мест событий\Дима Жеребцов, школа 15\SGxF94RTS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9" y="4557323"/>
            <a:ext cx="2729722" cy="21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2868888" y="4677237"/>
            <a:ext cx="2759168" cy="19442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Ушаков Андрей Борисович,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45720"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Начальник Управления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культуры, спорта и молодёжной политики г. Глазова, член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партии «Единая Россия»</a:t>
            </a:r>
          </a:p>
          <a:p>
            <a:pPr marL="45720" algn="ctr"/>
            <a:endParaRPr lang="ru-RU" sz="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6537" y="116632"/>
            <a:ext cx="7256445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Информация о лидере практики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912" y="36450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Начальник Управления дошкольного образования Администрации города Глазова </a:t>
            </a:r>
            <a:r>
              <a:rPr lang="ru-RU" sz="2000" dirty="0" err="1">
                <a:solidFill>
                  <a:srgbClr val="002060"/>
                </a:solidFill>
                <a:latin typeface="Bookman Old Style" pitchFamily="18" charset="0"/>
              </a:rPr>
              <a:t>Шерман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Людмила Ивановна - лидер практики «Со спартакиадой мы дружны! Нам преграды не страшны!»</a:t>
            </a:r>
            <a:r>
              <a:rPr lang="ru-RU" sz="2000" i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Под ее руководством управление дошкольного образования и все дошкольные организации города Глазова работают в режиме инноваций и творчества, активно участвуют  в различных конференциях, форумах, конкурсах.  Педагоги, профессионалы своего дела, подтверждают высокое качество системы дошкольного образования.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User\Desktop\Лучшие муниц. практики, 2019\Шерм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250007" cy="23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1970</TotalTime>
  <Words>654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348</cp:revision>
  <cp:lastPrinted>2018-10-08T02:00:15Z</cp:lastPrinted>
  <dcterms:created xsi:type="dcterms:W3CDTF">2018-06-05T06:02:42Z</dcterms:created>
  <dcterms:modified xsi:type="dcterms:W3CDTF">2019-07-15T04:42:29Z</dcterms:modified>
</cp:coreProperties>
</file>