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9" r:id="rId3"/>
    <p:sldId id="286" r:id="rId4"/>
    <p:sldId id="293" r:id="rId5"/>
    <p:sldId id="292" r:id="rId6"/>
    <p:sldId id="284" r:id="rId7"/>
    <p:sldId id="297" r:id="rId8"/>
    <p:sldId id="270" r:id="rId9"/>
    <p:sldId id="264" r:id="rId10"/>
    <p:sldId id="300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E1942-7A34-480E-8A0F-D9245E29F1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76909-4A4D-4E3E-B29A-EC2345423F35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9A36B-09D9-4E1B-888F-96131ACB9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97D8-2EAB-4235-9BF2-E6C361B77EFE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287A5-EFBB-4A24-90FD-6186A68B4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FD859-E6F1-4441-9DF2-FF2B32EC4B6D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EE7C0-F4E8-404C-AE9B-E7E76DAD9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8660C-B31F-424C-9C6D-DE76C70083C9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C8C3-066B-4BD6-9D38-89E090C53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F456-A2F3-4663-8796-272E659EF1E3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819F7-2075-44B9-B093-8EF974CE4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24790-EA99-402F-9FFA-1C2CA66D54AB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002DB-A72E-4EEC-B1C2-71F90B6CE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7B72B-30DF-481E-912F-EE30C5AC59EF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F3A78-D6DB-4D42-8236-F8F63D849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45B83-461E-456C-AD67-AA41E13E2273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E877E-F59A-4887-96C1-42F5A9CCB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EF43-3387-4D3B-A5F1-5E029875952D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0D48F-E68C-4585-965C-8764EF4FE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15DB4-6808-4796-901B-A78C48BE1CFD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AB42C-ACFB-4AC9-9CC0-BC5942CF9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56D7C-E6F7-4A05-A99B-7C6A72A8CF94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E462546-77D7-4CC6-B465-E8EB5CFAF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8BE9AC9D-0CA5-41B1-9782-5FDCCFD60B2C}" type="datetimeFigureOut">
              <a:rPr lang="ru-RU"/>
              <a:pPr>
                <a:defRPr/>
              </a:pPr>
              <a:t>02.06.2021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543800" cy="407196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Муниципальное автономное учреждение дополнительного образования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ЗАТО </a:t>
            </a:r>
            <a:r>
              <a:rPr lang="ru-RU" sz="1800" dirty="0" err="1" smtClean="0">
                <a:solidFill>
                  <a:schemeClr val="tx1"/>
                </a:solidFill>
              </a:rPr>
              <a:t>Северск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«Детская школа искусств»</a:t>
            </a:r>
            <a:r>
              <a:rPr lang="ru-RU" sz="4000" dirty="0" smtClean="0">
                <a:solidFill>
                  <a:srgbClr val="00B050"/>
                </a:solidFill>
              </a:rPr>
              <a:t/>
            </a:r>
            <a:br>
              <a:rPr lang="ru-RU" sz="4000" dirty="0" smtClean="0">
                <a:solidFill>
                  <a:srgbClr val="00B050"/>
                </a:solidFill>
              </a:rPr>
            </a:br>
            <a:r>
              <a:rPr lang="ru-RU" sz="4000" dirty="0" smtClean="0">
                <a:solidFill>
                  <a:srgbClr val="00B050"/>
                </a:solidFill>
              </a:rPr>
              <a:t>Открытое образовательное событие семинар:</a:t>
            </a:r>
            <a:r>
              <a:rPr lang="ru-RU" sz="4000" b="1" dirty="0" smtClean="0">
                <a:solidFill>
                  <a:srgbClr val="00B050"/>
                </a:solidFill>
              </a:rPr>
              <a:t/>
            </a:r>
            <a:br>
              <a:rPr lang="ru-RU" sz="4000" b="1" dirty="0" smtClean="0">
                <a:solidFill>
                  <a:srgbClr val="00B050"/>
                </a:solidFill>
              </a:rPr>
            </a:br>
            <a:r>
              <a:rPr lang="ru-RU" sz="4000" b="1" dirty="0" smtClean="0">
                <a:solidFill>
                  <a:srgbClr val="00B050"/>
                </a:solidFill>
              </a:rPr>
              <a:t>«Птицы </a:t>
            </a:r>
            <a:r>
              <a:rPr lang="ru-RU" sz="4000" b="1" dirty="0" err="1" smtClean="0">
                <a:solidFill>
                  <a:srgbClr val="00B050"/>
                </a:solidFill>
              </a:rPr>
              <a:t>Северска</a:t>
            </a:r>
            <a:r>
              <a:rPr lang="ru-RU" sz="4000" b="1" dirty="0" smtClean="0">
                <a:solidFill>
                  <a:srgbClr val="00B050"/>
                </a:solidFill>
              </a:rPr>
              <a:t>»</a:t>
            </a:r>
            <a:r>
              <a:rPr lang="ru-RU" sz="4000" dirty="0" smtClean="0">
                <a:solidFill>
                  <a:srgbClr val="00B050"/>
                </a:solidFill>
              </a:rPr>
              <a:t/>
            </a:r>
            <a:br>
              <a:rPr lang="ru-RU" sz="4000" dirty="0" smtClean="0">
                <a:solidFill>
                  <a:srgbClr val="00B050"/>
                </a:solidFill>
              </a:rPr>
            </a:b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4572000"/>
            <a:ext cx="5929354" cy="1066800"/>
          </a:xfrm>
        </p:spPr>
        <p:txBody>
          <a:bodyPr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chemeClr val="tx1"/>
                </a:solidFill>
                <a:latin typeface="+mj-lt"/>
              </a:rPr>
              <a:t>Автор: Шатохина Полина 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Георгиевна,</a:t>
            </a:r>
            <a:endParaRPr lang="ru-RU" dirty="0">
              <a:solidFill>
                <a:schemeClr val="tx1"/>
              </a:solidFill>
              <a:latin typeface="+mj-lt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+mj-lt"/>
              </a:rPr>
              <a:t>преподаватель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00034" y="428604"/>
            <a:ext cx="7119966" cy="5972196"/>
          </a:xfrm>
        </p:spPr>
        <p:txBody>
          <a:bodyPr/>
          <a:lstStyle/>
          <a:p>
            <a:pPr algn="just"/>
            <a:endParaRPr lang="ru-RU" sz="2800" b="1" dirty="0" smtClean="0">
              <a:solidFill>
                <a:schemeClr val="tx2"/>
              </a:solidFill>
              <a:latin typeface="+mj-lt"/>
            </a:endParaRPr>
          </a:p>
          <a:p>
            <a:pPr algn="just"/>
            <a:endParaRPr lang="ru-RU" sz="2800" b="1" dirty="0" smtClean="0">
              <a:solidFill>
                <a:schemeClr val="tx2"/>
              </a:solidFill>
              <a:latin typeface="+mj-lt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+mj-lt"/>
              </a:rPr>
              <a:t>Перспективы </a:t>
            </a:r>
            <a:r>
              <a:rPr lang="ru-RU" sz="2800" b="1" dirty="0" smtClean="0">
                <a:solidFill>
                  <a:schemeClr val="tx2"/>
                </a:solidFill>
                <a:latin typeface="+mj-lt"/>
              </a:rPr>
              <a:t>развития практики</a:t>
            </a:r>
            <a:r>
              <a:rPr lang="ru-RU" sz="2800" dirty="0" smtClean="0">
                <a:solidFill>
                  <a:schemeClr val="tx2"/>
                </a:solidFill>
                <a:latin typeface="+mj-lt"/>
              </a:rPr>
              <a:t>: популяризация  сохранения видового разнообразия фауны городской экосистемы через проведение праздников, семинаров, круглых столов, экологических экскурсий, создание и </a:t>
            </a:r>
            <a:r>
              <a:rPr lang="ru-RU" sz="2800" smtClean="0">
                <a:solidFill>
                  <a:schemeClr val="tx2"/>
                </a:solidFill>
                <a:latin typeface="+mj-lt"/>
              </a:rPr>
              <a:t>распространение </a:t>
            </a:r>
            <a:r>
              <a:rPr lang="ru-RU" sz="2800" smtClean="0">
                <a:solidFill>
                  <a:schemeClr val="tx2"/>
                </a:solidFill>
                <a:latin typeface="+mj-lt"/>
              </a:rPr>
              <a:t>обучающих видеороликов</a:t>
            </a:r>
            <a:endParaRPr lang="ru-RU" sz="2800" dirty="0" smtClean="0">
              <a:solidFill>
                <a:schemeClr val="tx2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6"/>
          <p:cNvSpPr>
            <a:spLocks noChangeArrowheads="1"/>
          </p:cNvSpPr>
          <p:nvPr/>
        </p:nvSpPr>
        <p:spPr bwMode="auto">
          <a:xfrm>
            <a:off x="539750" y="115888"/>
            <a:ext cx="777716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C05726-5DA6-45D3-8C34-9A9BC6E1A4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1560" y="115888"/>
            <a:ext cx="7416824" cy="2089150"/>
          </a:xfrm>
        </p:spPr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Цель</a:t>
            </a:r>
            <a:r>
              <a:rPr lang="ru-RU" sz="3200" dirty="0" smtClean="0">
                <a:solidFill>
                  <a:schemeClr val="tx1"/>
                </a:solidFill>
              </a:rPr>
              <a:t>: 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обеспечение вклада в формирование экологического сознания у подрастающего поколения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северчан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через  углубление  знаний о видовом многообразии птиц города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Северска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и его окрестностей, развитие интереса у детей и взрослых  к ведению орнитологических наблюдений.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582726"/>
          </a:xfrm>
        </p:spPr>
        <p:txBody>
          <a:bodyPr/>
          <a:lstStyle/>
          <a:p>
            <a:pPr algn="ctr"/>
            <a:r>
              <a:rPr lang="ru-RU" sz="2800" dirty="0" smtClean="0"/>
              <a:t>Основные мероприятия:</a:t>
            </a:r>
            <a:br>
              <a:rPr lang="ru-RU" sz="2800" dirty="0" smtClean="0"/>
            </a:br>
            <a:r>
              <a:rPr lang="ru-RU" sz="2800" dirty="0" smtClean="0"/>
              <a:t>проведение семинара с презентацией методического пособия  и плаката </a:t>
            </a:r>
            <a:br>
              <a:rPr lang="ru-RU" sz="2800" dirty="0" smtClean="0"/>
            </a:br>
            <a:r>
              <a:rPr lang="ru-RU" sz="2800" dirty="0" smtClean="0"/>
              <a:t>«Птицы города </a:t>
            </a:r>
            <a:r>
              <a:rPr lang="ru-RU" sz="2800" dirty="0" err="1" smtClean="0"/>
              <a:t>Северска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4" name="Содержимое 3" descr="IMG_3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7522" y="2214563"/>
            <a:ext cx="6279356" cy="41862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7620000" cy="940966"/>
          </a:xfrm>
        </p:spPr>
        <p:txBody>
          <a:bodyPr/>
          <a:lstStyle/>
          <a:p>
            <a:pPr algn="ctr"/>
            <a:r>
              <a:rPr lang="ru-RU" sz="2800" dirty="0" smtClean="0"/>
              <a:t>К работе над созданием пособия по птицам подключились северские фотографы, Детская художественная школа, консультировал – Гашков С.И. (орнитолог ТГУ)</a:t>
            </a:r>
            <a:endParaRPr lang="ru-RU" sz="2800" dirty="0"/>
          </a:p>
        </p:txBody>
      </p:sp>
      <p:pic>
        <p:nvPicPr>
          <p:cNvPr id="2050" name="Picture 2" descr="C:\Users\Polina\Documents\конкурсы, проекты  реализованные\семинар птицы\фото SEMINAR\IMG_3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06285" y="1866207"/>
            <a:ext cx="6321829" cy="42685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лакат Птицы Северска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42852"/>
            <a:ext cx="4595821" cy="6524771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620000" cy="1357322"/>
          </a:xfrm>
        </p:spPr>
        <p:txBody>
          <a:bodyPr/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Основные </a:t>
            </a:r>
            <a:r>
              <a:rPr lang="ru-RU" sz="3200" b="1" dirty="0" smtClean="0"/>
              <a:t>мероприятия: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/>
              <a:t>проведение орнитологической экскурсии в Северский </a:t>
            </a:r>
            <a:r>
              <a:rPr lang="ru-RU" sz="2800" dirty="0" smtClean="0"/>
              <a:t>природный парк  </a:t>
            </a:r>
            <a:r>
              <a:rPr lang="ru-RU" sz="2400" dirty="0" smtClean="0"/>
              <a:t>(апрель 2021г.)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6" name="Picture 2" descr="C:\Users\Polina\Documents\конкурсы, проекты  реализованные\семинар птицы\наблюдение за птицами в Парке май 2018\IMG_5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64008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83058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654164"/>
          </a:xfrm>
        </p:spPr>
        <p:txBody>
          <a:bodyPr/>
          <a:lstStyle/>
          <a:p>
            <a:pPr algn="ctr"/>
            <a:r>
              <a:rPr lang="ru-RU" sz="2400" dirty="0" smtClean="0"/>
              <a:t>Создание обучающего фильма </a:t>
            </a:r>
            <a:br>
              <a:rPr lang="ru-RU" sz="2400" dirty="0" smtClean="0"/>
            </a:br>
            <a:r>
              <a:rPr lang="ru-RU" sz="2400" dirty="0" smtClean="0"/>
              <a:t>«Птицы </a:t>
            </a:r>
            <a:r>
              <a:rPr lang="ru-RU" sz="2400" dirty="0" err="1" smtClean="0"/>
              <a:t>Северска</a:t>
            </a:r>
            <a:r>
              <a:rPr lang="ru-RU" sz="2400" dirty="0" smtClean="0"/>
              <a:t> в летний период» и размещение его на сайтах МАУДО ДШИ, </a:t>
            </a:r>
            <a:r>
              <a:rPr lang="ru-RU" sz="2400" dirty="0" smtClean="0"/>
              <a:t>ТОИУМЦКИ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ru-RU" sz="2800" dirty="0" smtClean="0">
              <a:latin typeface="+mj-lt"/>
            </a:endParaRPr>
          </a:p>
          <a:p>
            <a:endParaRPr lang="ru-RU" sz="1600" dirty="0">
              <a:latin typeface="+mj-lt"/>
            </a:endParaRPr>
          </a:p>
        </p:txBody>
      </p:sp>
      <p:pic>
        <p:nvPicPr>
          <p:cNvPr id="5" name="Содержимое 4" descr="ES-_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85852" y="2071678"/>
            <a:ext cx="5148785" cy="387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323850" y="115888"/>
            <a:ext cx="7704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 dirty="0">
                <a:latin typeface="Calibri" pitchFamily="34" charset="0"/>
              </a:rPr>
              <a:t> 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73244E-236C-4DE4-9179-CD5192B9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154230"/>
          </a:xfrm>
        </p:spPr>
        <p:txBody>
          <a:bodyPr/>
          <a:lstStyle/>
          <a:p>
            <a:pPr algn="just"/>
            <a:r>
              <a:rPr lang="ru-RU" sz="2400" b="1" dirty="0" smtClean="0"/>
              <a:t>Основные мероприятия: </a:t>
            </a:r>
            <a:r>
              <a:rPr lang="ru-RU" sz="2400" dirty="0" smtClean="0"/>
              <a:t>представление на </a:t>
            </a:r>
            <a:r>
              <a:rPr lang="en-US" sz="2400" dirty="0" smtClean="0"/>
              <a:t>XXII</a:t>
            </a:r>
            <a:r>
              <a:rPr lang="ru-RU" sz="2400" dirty="0" smtClean="0"/>
              <a:t> Открытом областном молодёжном форум е </a:t>
            </a:r>
            <a:br>
              <a:rPr lang="ru-RU" sz="2400" dirty="0" smtClean="0"/>
            </a:br>
            <a:r>
              <a:rPr lang="ru-RU" sz="2400" dirty="0" smtClean="0"/>
              <a:t>«Новое поколение: кадровый резерв </a:t>
            </a:r>
            <a:r>
              <a:rPr lang="en-US" sz="2400" dirty="0" smtClean="0"/>
              <a:t>XXI</a:t>
            </a:r>
            <a:r>
              <a:rPr lang="ru-RU" sz="2400" dirty="0" smtClean="0"/>
              <a:t> века» </a:t>
            </a:r>
            <a:br>
              <a:rPr lang="ru-RU" sz="2400" dirty="0" smtClean="0"/>
            </a:br>
            <a:r>
              <a:rPr lang="ru-RU" sz="2400" dirty="0" smtClean="0"/>
              <a:t> в секции «Мир моих интересов» ученического  проекта Тюковой Феодоры «Птицы, гнездящиеся в </a:t>
            </a:r>
            <a:r>
              <a:rPr lang="ru-RU" sz="2400" dirty="0" err="1" smtClean="0"/>
              <a:t>Северске</a:t>
            </a:r>
            <a:r>
              <a:rPr lang="ru-RU" sz="2400" dirty="0" smtClean="0"/>
              <a:t> и его окрестностях» ( </a:t>
            </a:r>
            <a:r>
              <a:rPr lang="ru-RU" sz="2400" dirty="0" smtClean="0"/>
              <a:t>март </a:t>
            </a:r>
            <a:r>
              <a:rPr lang="ru-RU" sz="2400" dirty="0" smtClean="0"/>
              <a:t>2021г.)</a:t>
            </a:r>
            <a:endParaRPr lang="ru-RU" sz="2400" dirty="0"/>
          </a:p>
        </p:txBody>
      </p:sp>
      <p:pic>
        <p:nvPicPr>
          <p:cNvPr id="5" name="Содержимое 4" descr="Изображение выглядит как текст, стена, внутренний&#10;&#10;Автоматически созданное описание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714612" y="2500306"/>
            <a:ext cx="2925365" cy="39004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Создание и распространение учебных видеороликов орнитологического направления</a:t>
            </a:r>
            <a:br>
              <a:rPr lang="ru-RU" sz="3200" dirty="0" smtClean="0"/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Птицы, гнездящиеся в летний период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err="1" smtClean="0"/>
              <a:t>Врановые</a:t>
            </a:r>
            <a:endParaRPr lang="ru-RU" dirty="0"/>
          </a:p>
        </p:txBody>
      </p:sp>
      <p:pic>
        <p:nvPicPr>
          <p:cNvPr id="3" name="Picture 3" descr="C:\Users\Polina\Documents\Проект Парка Птицы фотоловушки 2020\фото Сед. ЕВ\Птицы\EVGEN-_35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037" y="2173412"/>
            <a:ext cx="3625021" cy="2887588"/>
          </a:xfrm>
          <a:prstGeom prst="rect">
            <a:avLst/>
          </a:prstGeom>
          <a:noFill/>
        </p:spPr>
      </p:pic>
      <p:pic>
        <p:nvPicPr>
          <p:cNvPr id="1028" name="Picture 4" descr="C:\Users\Polina\Documents\Проект Парка Птицы фотоловушки 2020\фото Сед. ЕВ\Птицы\SEP_518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285992"/>
            <a:ext cx="36576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281</TotalTime>
  <Words>88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Соседство</vt:lpstr>
      <vt:lpstr>Муниципальное автономное учреждение дополнительного образования  ЗАТО Северск  «Детская школа искусств» Открытое образовательное событие семинар: «Птицы Северска» </vt:lpstr>
      <vt:lpstr>        Цель:  обеспечение вклада в формирование экологического сознания у подрастающего поколения северчан через  углубление  знаний о видовом многообразии птиц города Северска и его окрестностей, развитие интереса у детей и взрослых  к ведению орнитологических наблюдений. </vt:lpstr>
      <vt:lpstr>Основные мероприятия: проведение семинара с презентацией методического пособия  и плаката  «Птицы города Северска»</vt:lpstr>
      <vt:lpstr>К работе над созданием пособия по птицам подключились северские фотографы, Детская художественная школа, консультировал – Гашков С.И. (орнитолог ТГУ)</vt:lpstr>
      <vt:lpstr>Слайд 5</vt:lpstr>
      <vt:lpstr> Основные мероприятия:  проведение орнитологической экскурсии в Северский природный парк  (апрель 2021г.) </vt:lpstr>
      <vt:lpstr>Создание обучающего фильма  «Птицы Северска в летний период» и размещение его на сайтах МАУДО ДШИ, ТОИУМЦКИ</vt:lpstr>
      <vt:lpstr>Основные мероприятия: представление на XXII Открытом областном молодёжном форум е  «Новое поколение: кадровый резерв XXI века»   в секции «Мир моих интересов» ученического  проекта Тюковой Феодоры «Птицы, гнездящиеся в Северске и его окрестностях» ( март 2021г.)</vt:lpstr>
      <vt:lpstr> Создание и распространение учебных видеороликов орнитологического направления </vt:lpstr>
      <vt:lpstr>Слайд 10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экологический праздник «Северские первоцветы»</dc:title>
  <dc:creator>Род</dc:creator>
  <cp:lastModifiedBy>Metodist</cp:lastModifiedBy>
  <cp:revision>79</cp:revision>
  <dcterms:created xsi:type="dcterms:W3CDTF">2013-04-29T06:11:19Z</dcterms:created>
  <dcterms:modified xsi:type="dcterms:W3CDTF">2021-06-02T05:14:30Z</dcterms:modified>
</cp:coreProperties>
</file>