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Динамика участия</a:t>
            </a:r>
            <a:r>
              <a:rPr lang="ru-RU" baseline="0" dirty="0" smtClean="0"/>
              <a:t> в фестивале по годам. </a:t>
            </a:r>
            <a:endParaRPr lang="ru-RU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1">
                  <c:v>20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2">
                  <c:v>25</c:v>
                </c:pt>
              </c:numCache>
            </c:numRef>
          </c:val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3">
                  <c:v>30</c:v>
                </c:pt>
              </c:numCache>
            </c:numRef>
          </c:val>
        </c:ser>
        <c:ser>
          <c:idx val="4"/>
          <c:order val="3"/>
          <c:tx>
            <c:strRef>
              <c:f>Лист1!$F$1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Лист1!$F$2:$F$11</c:f>
              <c:numCache>
                <c:formatCode>General</c:formatCode>
                <c:ptCount val="10"/>
                <c:pt idx="4">
                  <c:v>35</c:v>
                </c:pt>
              </c:numCache>
            </c:numRef>
          </c:val>
        </c:ser>
        <c:ser>
          <c:idx val="5"/>
          <c:order val="4"/>
          <c:tx>
            <c:strRef>
              <c:f>Лист1!$G$1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Лист1!$G$2:$G$11</c:f>
              <c:numCache>
                <c:formatCode>General</c:formatCode>
                <c:ptCount val="10"/>
                <c:pt idx="5">
                  <c:v>40</c:v>
                </c:pt>
              </c:numCache>
            </c:numRef>
          </c:val>
        </c:ser>
        <c:ser>
          <c:idx val="6"/>
          <c:order val="5"/>
          <c:tx>
            <c:strRef>
              <c:f>Лист1!$H$1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Лист1!$H$2:$H$11</c:f>
              <c:numCache>
                <c:formatCode>General</c:formatCode>
                <c:ptCount val="10"/>
                <c:pt idx="6">
                  <c:v>45</c:v>
                </c:pt>
              </c:numCache>
            </c:numRef>
          </c:val>
        </c:ser>
        <c:ser>
          <c:idx val="7"/>
          <c:order val="6"/>
          <c:tx>
            <c:strRef>
              <c:f>Лист1!$I$1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Лист1!$A$2:$A$11</c:f>
              <c:strCache>
                <c:ptCount val="1"/>
                <c:pt idx="0">
                  <c:v>участники коллективов (чел.)</c:v>
                </c:pt>
              </c:strCache>
            </c:strRef>
          </c:cat>
          <c:val>
            <c:numRef>
              <c:f>Лист1!$I$2:$I$11</c:f>
              <c:numCache>
                <c:formatCode>General</c:formatCode>
                <c:ptCount val="10"/>
                <c:pt idx="7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12274816"/>
        <c:axId val="111834240"/>
        <c:axId val="111930880"/>
      </c:bar3DChart>
      <c:catAx>
        <c:axId val="1122748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Год</a:t>
                </a:r>
                <a:r>
                  <a:rPr lang="ru-RU" baseline="0" dirty="0" smtClean="0"/>
                  <a:t> проведения </a:t>
                </a:r>
                <a:endParaRPr lang="ru-RU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111834240"/>
        <c:crosses val="autoZero"/>
        <c:auto val="1"/>
        <c:lblAlgn val="ctr"/>
        <c:lblOffset val="100"/>
        <c:noMultiLvlLbl val="0"/>
      </c:catAx>
      <c:valAx>
        <c:axId val="111834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Участники</a:t>
                </a:r>
                <a:r>
                  <a:rPr lang="ru-RU" baseline="0" dirty="0" smtClean="0"/>
                  <a:t> коллективов (чел.)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2274816"/>
        <c:crosses val="autoZero"/>
        <c:crossBetween val="between"/>
      </c:valAx>
      <c:serAx>
        <c:axId val="111930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 i="0" baseline="6000"/>
            </a:pPr>
            <a:endParaRPr lang="ru-RU"/>
          </a:p>
        </c:txPr>
        <c:crossAx val="111834240"/>
        <c:tickLblSkip val="1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15841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ородской фестиваль творчества пожилых людей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ДУШОЮ ВЕЧНО МОЛОДЫЕ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280920" cy="1296144"/>
          </a:xfrm>
        </p:spPr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м</a:t>
            </a:r>
            <a:r>
              <a:rPr lang="ru-RU" b="1" dirty="0" smtClean="0">
                <a:solidFill>
                  <a:srgbClr val="800000"/>
                </a:solidFill>
              </a:rPr>
              <a:t>униципальное образование </a:t>
            </a:r>
          </a:p>
          <a:p>
            <a:r>
              <a:rPr lang="ru-RU" b="1" dirty="0" smtClean="0">
                <a:solidFill>
                  <a:srgbClr val="800000"/>
                </a:solidFill>
              </a:rPr>
              <a:t>«город Десногорск» Смоленской области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027" name="Picture 3" descr="D:\ИЗ ИНТЕРНЕТА\лог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5351"/>
            <a:ext cx="1008112" cy="106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Бухгалтерия\Рабочий стол\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170"/>
            <a:ext cx="999860" cy="10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Documents and Settings\Бухгалтерия\Рабочий стол\С_АЭС_1-768x6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75" y="223865"/>
            <a:ext cx="2269927" cy="103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03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 октября фестиваль\DSC_4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7000216" cy="35982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1 октября фестиваль\DSC_4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3669007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 октября фестиваль\DSC_39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64" y="254396"/>
            <a:ext cx="3786286" cy="2526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51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439248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2012 года на основании положения согласованного и утверждённого с руководством МБУ «ЦК и МП» г. Десногорска, Комитетом по культуре, спорту и молодежной политики Администрации муниципального образования «город Десногорск» Смоленской области и ППО САЭС традиционно 1 октября в День пожилого человека проводится городской фестиваль творчества пожилых людей «Душою вечно молодые».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Фестиваль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4 номинациям: «Вокал», «Хореография», «Художественное слово», «Инструментальное творчество». Участниками фестиваля являются люди пожилого возраста.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году фестиваль был посвящен празднованию 75-летия Победы в Великой Отечественной войне  и 75-летию атомной промышленности. Именно эти две номинации стали центральными в проведении фестиваля.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0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октября фестиваль\DSC_39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424392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 октября фестиваль\DSC_4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763418" cy="3178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 октября фестиваль\DSC_4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70467" cy="2782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8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3843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Цель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расширить поле деятельности творческого потенциала пожилых людей, путем организации фестиваля.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Вовлечь пожилых людей в творческую деятельность, расширить границы творческого потенциала данной категории граждан;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Создать условия по удовлетворению культурных потребностей людей пожилого возраста;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Повысить уровень организации их досуга;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Укрепить связи поколений, в которых пожилые люди являются главной движущей силой. </a:t>
            </a:r>
          </a:p>
        </p:txBody>
      </p:sp>
    </p:spTree>
    <p:extLst>
      <p:ext uri="{BB962C8B-B14F-4D97-AF65-F5344CB8AC3E}">
        <p14:creationId xmlns:p14="http://schemas.microsoft.com/office/powerpoint/2010/main" val="1421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 октября фестиваль\DSC_4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9758"/>
            <a:ext cx="3406156" cy="227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1 октября фестиваль\DSC_4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4331370" cy="2890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1 октября фестиваль\DSC_40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4532304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5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3529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2012 года на основании положения согласованного и утверждённого с руководством МБУ «ЦК и МП» г. Десногорска, Комитетом по культуре, спорту и молодежной политики Администрации муниципального образования «город Десногорск» Смоленской области и ППО САЭС традиционно 1 октября в День пожилого человека проводится городской фестиваль творчества пожилых людей «Душою вечно молодые».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2020 году фестиваль был посвящен празднованию 75-летия Победы в Великой Отечественной войне  и 75-летию атомной промышленности. Именно эти две номинации стали центральными в проведении фестиваля.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Песни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звучали разноплановые: военных лет, послевоенные, народные, под аккомпанемент баяна, гармони, </a:t>
            </a:r>
            <a:r>
              <a:rPr lang="ru-RU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акапельные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номера. 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Вторая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номинация «75 лет атомной промышленности». Фестивальные номера, вошедшие в эту номинацию, были посвящены Десногорску, энергетикам Десногорска, Смоленской земле, России – стране, которая 75 лет обеспечивает энергией города, развивает науку и новые технологии уже далеко не только по «атомным» направлениям.</a:t>
            </a:r>
            <a:endParaRPr lang="ru-RU" sz="1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дальнейшем планируется проведение фестиваля на межрайонном уровне.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8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39595"/>
              </p:ext>
            </p:extLst>
          </p:nvPr>
        </p:nvGraphicFramePr>
        <p:xfrm>
          <a:off x="683568" y="476672"/>
          <a:ext cx="7740860" cy="516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4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04867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Удод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Кристина Игоревна родилась в 1986 году. В 2008 г. окончила Смоленский государственный институт искусств по специальности: «Библиотечно - информационная деятельность».  С 2010 г. по 2012 г. работала в муниципальном бюджетном учреждении «Городской центр поддержки молодежных и детских общественных объединений» муниципального образования «город Десногорск» Смоленской области в должности методиста. Занимает должность заведующий отделом по основной работе в МБУ «ЦК и МП» г. Десногорска с 2012 года. К.И. Удод активно участвует в деятельности МБУ «ЦК и МП» г. Десногорска проявляет себя как добросовестный, инициативный работник. Кристина Игоревна принимает активное участие в культурно - массовых мероприятиях в качестве ведущего, занимается организацией и проведением особо значимых мероприятий учреждения и города Десногорска. В коллективе тактична, доброжелательна, пользуется уважением среди коллег.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Неоднократно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период профессиональной деятельности была награждена Грамотами и Благодарственными письмами Главы муниципального образования «город Десногорск» Смоленской области, Комитета по культуре, спорту и молодежной политики Администрации муниципального образования «город Десногорск» Смоленской области, муниципального бюджетного учреждения «Центр культуры и молодёжной политики» муниципального образования «город Десногорск» Смоленской области, Десногорской городской общественной организации Смоленской областной общественной организации ветеранов (пенсионеров) войны, труда, Вооруженных Сил и правоохранительных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0577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219" y="182247"/>
            <a:ext cx="224664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6083"/>
            <a:ext cx="4032448" cy="42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866" y="3098070"/>
            <a:ext cx="2247350" cy="2996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22407"/>
            <a:ext cx="2230023" cy="2970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8203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Городской фестиваль творчества пожилых людей  «ДУШОЮ ВЕЧНО МОЛОДЫЕ»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фестиваль творчества пожилых людей  «ДУШОЮ ВЕЧНО МОЛОДЫЕ»</dc:title>
  <cp:lastModifiedBy>Бухгалтерия</cp:lastModifiedBy>
  <cp:revision>18</cp:revision>
  <dcterms:modified xsi:type="dcterms:W3CDTF">2021-05-27T07:50:36Z</dcterms:modified>
</cp:coreProperties>
</file>