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5" r:id="rId8"/>
    <p:sldId id="267"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1pPr>
    <a:lvl2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2pPr>
    <a:lvl3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3pPr>
    <a:lvl4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4pPr>
    <a:lvl5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5pPr>
    <a:lvl6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6pPr>
    <a:lvl7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7pPr>
    <a:lvl8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8pPr>
    <a:lvl9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508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76672"/>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noFill/>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80"/>
    <p:restoredTop sz="94645"/>
  </p:normalViewPr>
  <p:slideViewPr>
    <p:cSldViewPr snapToGrid="0" snapToObjects="1" showGuides="1">
      <p:cViewPr varScale="1">
        <p:scale>
          <a:sx n="39" d="100"/>
          <a:sy n="39" d="100"/>
        </p:scale>
        <p:origin x="518" y="91"/>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p:spTree>
      <p:nvGrpSpPr>
        <p:cNvPr id="1" name=""/>
        <p:cNvGrpSpPr/>
        <p:nvPr/>
      </p:nvGrpSpPr>
      <p:grpSpPr>
        <a:xfrm>
          <a:off x="0" y="0"/>
          <a:ext cx="0" cy="0"/>
          <a:chOff x="0" y="0"/>
          <a:chExt cx="0" cy="0"/>
        </a:xfrm>
      </p:grpSpPr>
      <p:sp>
        <p:nvSpPr>
          <p:cNvPr id="11"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Заголовок презентации"/>
          <p:cNvSpPr txBox="1">
            <a:spLocks noGrp="1"/>
          </p:cNvSpPr>
          <p:nvPr>
            <p:ph type="title" hasCustomPrompt="1"/>
          </p:nvPr>
        </p:nvSpPr>
        <p:spPr>
          <a:xfrm>
            <a:off x="4030265" y="2607468"/>
            <a:ext cx="16325237" cy="464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b">
            <a:normAutofit/>
          </a:bodyPr>
          <a:lstStyle/>
          <a:p>
            <a:r>
              <a:t>Заголовок презентации</a:t>
            </a:r>
          </a:p>
        </p:txBody>
      </p:sp>
      <p:sp>
        <p:nvSpPr>
          <p:cNvPr id="3" name="Body Level One…"/>
          <p:cNvSpPr txBox="1">
            <a:spLocks noGrp="1"/>
          </p:cNvSpPr>
          <p:nvPr>
            <p:ph type="body" idx="1" hasCustomPrompt="1"/>
          </p:nvPr>
        </p:nvSpPr>
        <p:spPr>
          <a:xfrm>
            <a:off x="4030265" y="7179468"/>
            <a:ext cx="16323470" cy="20480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Подзаголовок презентации</a:t>
            </a:r>
          </a:p>
          <a:p>
            <a:pPr lvl="1"/>
            <a:endParaRPr/>
          </a:p>
          <a:p>
            <a:pPr lvl="2"/>
            <a:endParaRPr/>
          </a:p>
          <a:p>
            <a:pPr lvl="3"/>
            <a:endParaRPr/>
          </a:p>
          <a:p>
            <a:pPr lvl="4"/>
            <a:endParaRPr/>
          </a:p>
        </p:txBody>
      </p:sp>
      <p:sp>
        <p:nvSpPr>
          <p:cNvPr id="4" name="Номер слайда"/>
          <p:cNvSpPr txBox="1">
            <a:spLocks noGrp="1"/>
          </p:cNvSpPr>
          <p:nvPr>
            <p:ph type="sldNum" sz="quarter" idx="2"/>
          </p:nvPr>
        </p:nvSpPr>
        <p:spPr>
          <a:xfrm>
            <a:off x="11987110" y="12954297"/>
            <a:ext cx="409780" cy="415875"/>
          </a:xfrm>
          <a:prstGeom prst="rect">
            <a:avLst/>
          </a:prstGeom>
          <a:ln w="12700">
            <a:miter lim="400000"/>
          </a:ln>
        </p:spPr>
        <p:txBody>
          <a:bodyPr wrap="none" lIns="71437" tIns="71437" rIns="71437" bIns="71437" anchor="b">
            <a:spAutoFit/>
          </a:bodyPr>
          <a:lstStyle>
            <a:lvl1pPr algn="ctr" defTabSz="821531">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1pPr>
      <a:lvl2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2pPr>
      <a:lvl3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3pPr>
      <a:lvl4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4pPr>
      <a:lvl5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5pPr>
      <a:lvl6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6pPr>
      <a:lvl7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7pPr>
      <a:lvl8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8pPr>
      <a:lvl9pPr marL="0" marR="0" indent="0" algn="l" defTabSz="2438339" rtl="0" latinLnBrk="0">
        <a:lnSpc>
          <a:spcPct val="80000"/>
        </a:lnSpc>
        <a:spcBef>
          <a:spcPts val="0"/>
        </a:spcBef>
        <a:spcAft>
          <a:spcPts val="0"/>
        </a:spcAft>
        <a:buClrTx/>
        <a:buSzTx/>
        <a:buFontTx/>
        <a:buNone/>
        <a:tabLst/>
        <a:defRPr sz="11400" b="1" i="0" u="none" strike="noStrike" cap="none" spc="-228" baseline="0">
          <a:solidFill>
            <a:srgbClr val="000000"/>
          </a:solidFill>
          <a:uFillTx/>
          <a:latin typeface="+mn-lt"/>
          <a:ea typeface="+mn-ea"/>
          <a:cs typeface="+mn-cs"/>
          <a:sym typeface="Helvetica Neue"/>
        </a:defRPr>
      </a:lvl9pPr>
    </p:titleStyle>
    <p:bodyStyle>
      <a:lvl1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1pPr>
      <a:lvl2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2pPr>
      <a:lvl3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3pPr>
      <a:lvl4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4pPr>
      <a:lvl5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5pPr>
      <a:lvl6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6pPr>
      <a:lvl7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7pPr>
      <a:lvl8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8pPr>
      <a:lvl9pPr marL="0" marR="0" indent="0" algn="l" defTabSz="825500" rtl="0" latinLnBrk="0">
        <a:lnSpc>
          <a:spcPct val="100000"/>
        </a:lnSpc>
        <a:spcBef>
          <a:spcPts val="0"/>
        </a:spcBef>
        <a:spcAft>
          <a:spcPts val="0"/>
        </a:spcAft>
        <a:buClrTx/>
        <a:buSzTx/>
        <a:buFontTx/>
        <a:buNone/>
        <a:tabLst/>
        <a:defRPr sz="5200" b="1" i="0" u="none" strike="noStrike" cap="none" spc="0" baseline="0">
          <a:solidFill>
            <a:srgbClr val="000000"/>
          </a:solidFill>
          <a:uFillTx/>
          <a:latin typeface="+mn-lt"/>
          <a:ea typeface="+mn-ea"/>
          <a:cs typeface="+mn-cs"/>
          <a:sym typeface="Helvetica Neue"/>
        </a:defRPr>
      </a:lvl9pPr>
    </p:bodyStyle>
    <p:otherStyle>
      <a:lvl1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821531"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4D6"/>
        </a:solidFill>
        <a:effectLst/>
      </p:bgPr>
    </p:bg>
    <p:spTree>
      <p:nvGrpSpPr>
        <p:cNvPr id="1" name=""/>
        <p:cNvGrpSpPr/>
        <p:nvPr/>
      </p:nvGrpSpPr>
      <p:grpSpPr>
        <a:xfrm>
          <a:off x="0" y="0"/>
          <a:ext cx="0" cy="0"/>
          <a:chOff x="0" y="0"/>
          <a:chExt cx="0" cy="0"/>
        </a:xfrm>
      </p:grpSpPr>
      <p:sp>
        <p:nvSpPr>
          <p:cNvPr id="20" name="Фигура"/>
          <p:cNvSpPr/>
          <p:nvPr/>
        </p:nvSpPr>
        <p:spPr>
          <a:xfrm>
            <a:off x="4804991" y="2801914"/>
            <a:ext cx="14267592" cy="20682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02" y="11278"/>
                </a:lnTo>
                <a:lnTo>
                  <a:pt x="21600" y="21600"/>
                </a:lnTo>
                <a:lnTo>
                  <a:pt x="0" y="21600"/>
                </a:lnTo>
                <a:lnTo>
                  <a:pt x="2130" y="10800"/>
                </a:lnTo>
                <a:lnTo>
                  <a:pt x="0" y="0"/>
                </a:ln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1" name="Great Template"/>
          <p:cNvSpPr txBox="1"/>
          <p:nvPr/>
        </p:nvSpPr>
        <p:spPr>
          <a:xfrm>
            <a:off x="1761322" y="5173177"/>
            <a:ext cx="20354930" cy="420692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9000" b="1">
                <a:solidFill>
                  <a:srgbClr val="6D6875"/>
                </a:solidFill>
                <a:latin typeface="Georgia"/>
                <a:ea typeface="Georgia"/>
                <a:cs typeface="Georgia"/>
                <a:sym typeface="Georgia"/>
              </a:defRPr>
            </a:lvl1pPr>
          </a:lstStyle>
          <a:p>
            <a:r>
              <a:rPr lang="ru-RU" sz="13200" dirty="0"/>
              <a:t>Городской фестиваль </a:t>
            </a:r>
          </a:p>
          <a:p>
            <a:r>
              <a:rPr lang="ru-RU" sz="13200" dirty="0"/>
              <a:t>«</a:t>
            </a:r>
            <a:r>
              <a:rPr lang="ru-RU" sz="13200" dirty="0" err="1"/>
              <a:t>Новофест</a:t>
            </a:r>
            <a:r>
              <a:rPr lang="ru-RU" sz="13200" dirty="0"/>
              <a:t>»</a:t>
            </a:r>
            <a:endParaRPr sz="13200" dirty="0"/>
          </a:p>
        </p:txBody>
      </p:sp>
      <p:sp>
        <p:nvSpPr>
          <p:cNvPr id="22" name="presentation template"/>
          <p:cNvSpPr txBox="1"/>
          <p:nvPr/>
        </p:nvSpPr>
        <p:spPr>
          <a:xfrm>
            <a:off x="4804991" y="2968771"/>
            <a:ext cx="13510108" cy="16215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a:defRPr sz="3200">
                <a:solidFill>
                  <a:srgbClr val="FFE4D6"/>
                </a:solidFill>
                <a:latin typeface="Avenir Next Regular"/>
                <a:ea typeface="Avenir Next Regular"/>
                <a:cs typeface="Avenir Next Regular"/>
                <a:sym typeface="Avenir Next Regular"/>
              </a:defRPr>
            </a:lvl1pPr>
          </a:lstStyle>
          <a:p>
            <a:pPr>
              <a:lnSpc>
                <a:spcPct val="100000"/>
              </a:lnSpc>
            </a:pPr>
            <a:r>
              <a:rPr lang="ru-RU" sz="4800" b="1" dirty="0"/>
              <a:t>Молодежный  совет городского округа </a:t>
            </a:r>
            <a:br>
              <a:rPr lang="ru-RU" sz="4800" b="1" dirty="0"/>
            </a:br>
            <a:r>
              <a:rPr lang="ru-RU" sz="4800" b="1" dirty="0"/>
              <a:t>город Нововоронеж</a:t>
            </a:r>
            <a:endParaRPr sz="4800" b="1" dirty="0"/>
          </a:p>
        </p:txBody>
      </p:sp>
      <p:sp>
        <p:nvSpPr>
          <p:cNvPr id="24" name="Линия"/>
          <p:cNvSpPr/>
          <p:nvPr/>
        </p:nvSpPr>
        <p:spPr>
          <a:xfrm rot="18900000">
            <a:off x="-749734" y="12062422"/>
            <a:ext cx="3401459" cy="1332344"/>
          </a:xfrm>
          <a:custGeom>
            <a:avLst/>
            <a:gdLst/>
            <a:ahLst/>
            <a:cxnLst>
              <a:cxn ang="0">
                <a:pos x="wd2" y="hd2"/>
              </a:cxn>
              <a:cxn ang="5400000">
                <a:pos x="wd2" y="hd2"/>
              </a:cxn>
              <a:cxn ang="10800000">
                <a:pos x="wd2" y="hd2"/>
              </a:cxn>
              <a:cxn ang="16200000">
                <a:pos x="wd2" y="hd2"/>
              </a:cxn>
            </a:cxnLst>
            <a:rect l="0" t="0" r="r" b="b"/>
            <a:pathLst>
              <a:path w="21600" h="21428" extrusionOk="0">
                <a:moveTo>
                  <a:pt x="0" y="18276"/>
                </a:moveTo>
                <a:cubicBezTo>
                  <a:pt x="684" y="12150"/>
                  <a:pt x="3680" y="10007"/>
                  <a:pt x="5529" y="14320"/>
                </a:cubicBezTo>
                <a:cubicBezTo>
                  <a:pt x="6616" y="16859"/>
                  <a:pt x="7127" y="21600"/>
                  <a:pt x="8674" y="21423"/>
                </a:cubicBezTo>
                <a:cubicBezTo>
                  <a:pt x="12041" y="21038"/>
                  <a:pt x="9781" y="5441"/>
                  <a:pt x="12917" y="4811"/>
                </a:cubicBezTo>
                <a:cubicBezTo>
                  <a:pt x="15016" y="4390"/>
                  <a:pt x="15442" y="12157"/>
                  <a:pt x="17268" y="13019"/>
                </a:cubicBezTo>
                <a:cubicBezTo>
                  <a:pt x="18475" y="13589"/>
                  <a:pt x="19426" y="11659"/>
                  <a:pt x="20101" y="9537"/>
                </a:cubicBezTo>
                <a:cubicBezTo>
                  <a:pt x="20937" y="6908"/>
                  <a:pt x="21481" y="3720"/>
                  <a:pt x="21600" y="0"/>
                </a:cubicBezTo>
              </a:path>
            </a:pathLst>
          </a:custGeom>
          <a:ln w="25400">
            <a:solidFill>
              <a:srgbClr val="000000"/>
            </a:solidFill>
            <a:miter lim="400000"/>
          </a:ln>
        </p:spPr>
        <p:txBody>
          <a:bodyPr lIns="71437" tIns="71437" rIns="71437" bIns="71437" anchor="ctr"/>
          <a:lstStyle/>
          <a:p>
            <a:endParaRPr/>
          </a:p>
        </p:txBody>
      </p:sp>
      <p:sp>
        <p:nvSpPr>
          <p:cNvPr id="25" name="Линия"/>
          <p:cNvSpPr/>
          <p:nvPr/>
        </p:nvSpPr>
        <p:spPr>
          <a:xfrm rot="16155403">
            <a:off x="11222500" y="-25126"/>
            <a:ext cx="2648372" cy="1181540"/>
          </a:xfrm>
          <a:custGeom>
            <a:avLst/>
            <a:gdLst/>
            <a:ahLst/>
            <a:cxnLst>
              <a:cxn ang="0">
                <a:pos x="wd2" y="hd2"/>
              </a:cxn>
              <a:cxn ang="5400000">
                <a:pos x="wd2" y="hd2"/>
              </a:cxn>
              <a:cxn ang="10800000">
                <a:pos x="wd2" y="hd2"/>
              </a:cxn>
              <a:cxn ang="16200000">
                <a:pos x="wd2" y="hd2"/>
              </a:cxn>
            </a:cxnLst>
            <a:rect l="0" t="0" r="r" b="b"/>
            <a:pathLst>
              <a:path w="21600" h="20724" extrusionOk="0">
                <a:moveTo>
                  <a:pt x="0" y="20724"/>
                </a:moveTo>
                <a:cubicBezTo>
                  <a:pt x="366" y="18263"/>
                  <a:pt x="1662" y="17072"/>
                  <a:pt x="2742" y="18202"/>
                </a:cubicBezTo>
                <a:cubicBezTo>
                  <a:pt x="3350" y="18838"/>
                  <a:pt x="3952" y="20101"/>
                  <a:pt x="4507" y="19278"/>
                </a:cubicBezTo>
                <a:cubicBezTo>
                  <a:pt x="5251" y="18173"/>
                  <a:pt x="4353" y="15079"/>
                  <a:pt x="5275" y="14199"/>
                </a:cubicBezTo>
                <a:cubicBezTo>
                  <a:pt x="6541" y="12991"/>
                  <a:pt x="6657" y="18351"/>
                  <a:pt x="7761" y="17904"/>
                </a:cubicBezTo>
                <a:cubicBezTo>
                  <a:pt x="10160" y="16933"/>
                  <a:pt x="6659" y="10537"/>
                  <a:pt x="8053" y="8887"/>
                </a:cubicBezTo>
                <a:cubicBezTo>
                  <a:pt x="10352" y="6165"/>
                  <a:pt x="9397" y="15133"/>
                  <a:pt x="10515" y="16465"/>
                </a:cubicBezTo>
                <a:cubicBezTo>
                  <a:pt x="14825" y="21600"/>
                  <a:pt x="12193" y="4562"/>
                  <a:pt x="14154" y="3698"/>
                </a:cubicBezTo>
                <a:cubicBezTo>
                  <a:pt x="16026" y="2873"/>
                  <a:pt x="16338" y="9250"/>
                  <a:pt x="17885" y="10006"/>
                </a:cubicBezTo>
                <a:cubicBezTo>
                  <a:pt x="18913" y="10509"/>
                  <a:pt x="19737" y="8989"/>
                  <a:pt x="20314" y="7330"/>
                </a:cubicBezTo>
                <a:cubicBezTo>
                  <a:pt x="21023" y="5295"/>
                  <a:pt x="21487" y="2848"/>
                  <a:pt x="21600" y="0"/>
                </a:cubicBezTo>
              </a:path>
            </a:pathLst>
          </a:custGeom>
          <a:ln w="25400">
            <a:solidFill>
              <a:srgbClr val="000000"/>
            </a:solidFill>
            <a:miter lim="400000"/>
          </a:ln>
        </p:spPr>
        <p:txBody>
          <a:bodyPr lIns="71437" tIns="71437" rIns="71437" bIns="71437" anchor="ctr"/>
          <a:lstStyle/>
          <a:p>
            <a:endParaRPr/>
          </a:p>
        </p:txBody>
      </p:sp>
      <p:sp>
        <p:nvSpPr>
          <p:cNvPr id="26" name="Линия"/>
          <p:cNvSpPr/>
          <p:nvPr/>
        </p:nvSpPr>
        <p:spPr>
          <a:xfrm rot="16155403">
            <a:off x="20710118" y="11937505"/>
            <a:ext cx="2552601" cy="1441376"/>
          </a:xfrm>
          <a:custGeom>
            <a:avLst/>
            <a:gdLst/>
            <a:ahLst/>
            <a:cxnLst>
              <a:cxn ang="0">
                <a:pos x="wd2" y="hd2"/>
              </a:cxn>
              <a:cxn ang="5400000">
                <a:pos x="wd2" y="hd2"/>
              </a:cxn>
              <a:cxn ang="10800000">
                <a:pos x="wd2" y="hd2"/>
              </a:cxn>
              <a:cxn ang="16200000">
                <a:pos x="wd2" y="hd2"/>
              </a:cxn>
            </a:cxnLst>
            <a:rect l="0" t="0" r="r" b="b"/>
            <a:pathLst>
              <a:path w="21600" h="20770" extrusionOk="0">
                <a:moveTo>
                  <a:pt x="0" y="20343"/>
                </a:moveTo>
                <a:cubicBezTo>
                  <a:pt x="964" y="21248"/>
                  <a:pt x="2165" y="20666"/>
                  <a:pt x="2732" y="19059"/>
                </a:cubicBezTo>
                <a:cubicBezTo>
                  <a:pt x="3790" y="16064"/>
                  <a:pt x="2217" y="8847"/>
                  <a:pt x="5123" y="9985"/>
                </a:cubicBezTo>
                <a:cubicBezTo>
                  <a:pt x="6722" y="10612"/>
                  <a:pt x="6048" y="14512"/>
                  <a:pt x="7061" y="16178"/>
                </a:cubicBezTo>
                <a:cubicBezTo>
                  <a:pt x="8711" y="18890"/>
                  <a:pt x="11712" y="15572"/>
                  <a:pt x="11116" y="9772"/>
                </a:cubicBezTo>
                <a:cubicBezTo>
                  <a:pt x="10848" y="7162"/>
                  <a:pt x="10333" y="4334"/>
                  <a:pt x="11819" y="3654"/>
                </a:cubicBezTo>
                <a:cubicBezTo>
                  <a:pt x="13922" y="2691"/>
                  <a:pt x="13930" y="13334"/>
                  <a:pt x="16697" y="9842"/>
                </a:cubicBezTo>
                <a:cubicBezTo>
                  <a:pt x="18519" y="7543"/>
                  <a:pt x="15419" y="4363"/>
                  <a:pt x="15915" y="1840"/>
                </a:cubicBezTo>
                <a:cubicBezTo>
                  <a:pt x="16346" y="-352"/>
                  <a:pt x="18005" y="-132"/>
                  <a:pt x="19454" y="232"/>
                </a:cubicBezTo>
                <a:cubicBezTo>
                  <a:pt x="20164" y="411"/>
                  <a:pt x="20883" y="461"/>
                  <a:pt x="21600" y="382"/>
                </a:cubicBezTo>
              </a:path>
            </a:pathLst>
          </a:custGeom>
          <a:ln w="25400">
            <a:solidFill>
              <a:srgbClr val="000000"/>
            </a:solidFill>
            <a:miter lim="400000"/>
          </a:ln>
        </p:spPr>
        <p:txBody>
          <a:bodyPr lIns="71437" tIns="71437" rIns="71437" bIns="71437" anchor="ctr"/>
          <a:lstStyle/>
          <a:p>
            <a:endParaRPr/>
          </a:p>
        </p:txBody>
      </p:sp>
      <p:sp>
        <p:nvSpPr>
          <p:cNvPr id="27" name="Фигура"/>
          <p:cNvSpPr/>
          <p:nvPr/>
        </p:nvSpPr>
        <p:spPr>
          <a:xfrm rot="10492500">
            <a:off x="3347356" y="827631"/>
            <a:ext cx="1313239" cy="120641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8" name="Фигура"/>
          <p:cNvSpPr/>
          <p:nvPr/>
        </p:nvSpPr>
        <p:spPr>
          <a:xfrm rot="10492500">
            <a:off x="1699648" y="1370624"/>
            <a:ext cx="1071335" cy="98418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9" name="Фигура"/>
          <p:cNvSpPr/>
          <p:nvPr/>
        </p:nvSpPr>
        <p:spPr>
          <a:xfrm rot="10492500">
            <a:off x="2751583" y="2677575"/>
            <a:ext cx="882739" cy="810932"/>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B3B9"/>
        </a:solidFill>
        <a:effectLst/>
      </p:bgPr>
    </p:bg>
    <p:spTree>
      <p:nvGrpSpPr>
        <p:cNvPr id="1" name=""/>
        <p:cNvGrpSpPr/>
        <p:nvPr/>
      </p:nvGrpSpPr>
      <p:grpSpPr>
        <a:xfrm>
          <a:off x="0" y="0"/>
          <a:ext cx="0" cy="0"/>
          <a:chOff x="0" y="0"/>
          <a:chExt cx="0" cy="0"/>
        </a:xfrm>
      </p:grpSpPr>
      <p:sp>
        <p:nvSpPr>
          <p:cNvPr id="31" name="Фигура"/>
          <p:cNvSpPr/>
          <p:nvPr/>
        </p:nvSpPr>
        <p:spPr>
          <a:xfrm rot="21038199">
            <a:off x="-3990363" y="-1427991"/>
            <a:ext cx="10577852" cy="971739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32" name="About Project"/>
          <p:cNvSpPr txBox="1"/>
          <p:nvPr/>
        </p:nvSpPr>
        <p:spPr>
          <a:xfrm>
            <a:off x="1767806" y="984957"/>
            <a:ext cx="8798883"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2100" b="1">
                <a:solidFill>
                  <a:srgbClr val="6D6875"/>
                </a:solidFill>
                <a:latin typeface="Georgia"/>
                <a:ea typeface="Georgia"/>
                <a:cs typeface="Georgia"/>
                <a:sym typeface="Georgia"/>
              </a:defRPr>
            </a:lvl1pPr>
          </a:lstStyle>
          <a:p>
            <a:r>
              <a:rPr lang="ru-RU" sz="4400" dirty="0"/>
              <a:t>Краткое описание практики</a:t>
            </a:r>
            <a:endParaRPr sz="4400" dirty="0"/>
          </a:p>
        </p:txBody>
      </p:sp>
      <p:sp>
        <p:nvSpPr>
          <p:cNvPr id="33"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864042" y="2270877"/>
            <a:ext cx="10537512" cy="8197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defRPr sz="2800" baseline="71428">
                <a:solidFill>
                  <a:srgbClr val="6D6875"/>
                </a:solidFill>
                <a:latin typeface="Avenir Next Medium"/>
                <a:ea typeface="Avenir Next Medium"/>
                <a:cs typeface="Avenir Next Medium"/>
                <a:sym typeface="Avenir Next Medium"/>
              </a:defRPr>
            </a:lvl1pPr>
          </a:lstStyle>
          <a:p>
            <a:pPr>
              <a:lnSpc>
                <a:spcPct val="150000"/>
              </a:lnSpc>
            </a:pPr>
            <a:r>
              <a:rPr lang="ru-RU" sz="4400" dirty="0">
                <a:effectLst/>
                <a:latin typeface="Times New Roman" panose="02020603050405020304" pitchFamily="18" charset="0"/>
                <a:ea typeface="Calibri" panose="020F0502020204030204" pitchFamily="34" charset="0"/>
              </a:rPr>
              <a:t>Проведение семейного фестиваля – наша давняя задумка. Останавливало только отсутствие средств для ее реализации. Вооружившись поддержкой членов Молодежного совета городского округа город Нововоронеж, мы решили начать поиск партнеров для проведения мероприятия. Мы хотели объединить предприятия города, представителей малого и среднего бизнеса, образовательных организаций, учреждений культуры общей целью – создание условий для совместного досуга людей всех поколений, возможность показать свою деятельность в творческом формате, поощрение талантливых жителей города, гармонизация семейных отношений, просвещение жителей города путем разработки образовательной программы. </a:t>
            </a:r>
            <a:endParaRPr sz="8000" dirty="0"/>
          </a:p>
        </p:txBody>
      </p:sp>
      <p:sp>
        <p:nvSpPr>
          <p:cNvPr id="35" name="Прямоугольник"/>
          <p:cNvSpPr/>
          <p:nvPr/>
        </p:nvSpPr>
        <p:spPr>
          <a:xfrm>
            <a:off x="14681200" y="9331771"/>
            <a:ext cx="7870528" cy="4384229"/>
          </a:xfrm>
          <a:prstGeom prst="rect">
            <a:avLst/>
          </a:pr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pic>
        <p:nvPicPr>
          <p:cNvPr id="36" name="Изображение" descr="Изображение"/>
          <p:cNvPicPr>
            <a:picLocks/>
          </p:cNvPicPr>
          <p:nvPr/>
        </p:nvPicPr>
        <p:blipFill>
          <a:blip r:embed="rId2"/>
          <a:srcRect l="2450" t="28149" r="2450" b="38280"/>
          <a:stretch>
            <a:fillRect/>
          </a:stretch>
        </p:blipFill>
        <p:spPr>
          <a:xfrm>
            <a:off x="15036749" y="9709943"/>
            <a:ext cx="7159428" cy="4006057"/>
          </a:xfrm>
          <a:prstGeom prst="rect">
            <a:avLst/>
          </a:prstGeom>
          <a:ln w="12700">
            <a:miter lim="400000"/>
          </a:ln>
        </p:spPr>
      </p:pic>
      <p:sp>
        <p:nvSpPr>
          <p:cNvPr id="38" name="Линия"/>
          <p:cNvSpPr/>
          <p:nvPr/>
        </p:nvSpPr>
        <p:spPr>
          <a:xfrm rot="17765156">
            <a:off x="16590791" y="-545094"/>
            <a:ext cx="3811926" cy="18542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68" y="19039"/>
                  <a:pt x="1661" y="17799"/>
                  <a:pt x="2742" y="18972"/>
                </a:cubicBezTo>
                <a:cubicBezTo>
                  <a:pt x="3350" y="19631"/>
                  <a:pt x="3950" y="20944"/>
                  <a:pt x="4507" y="20093"/>
                </a:cubicBezTo>
                <a:cubicBezTo>
                  <a:pt x="5260" y="18942"/>
                  <a:pt x="4372" y="15740"/>
                  <a:pt x="5275" y="14799"/>
                </a:cubicBezTo>
                <a:cubicBezTo>
                  <a:pt x="6552" y="13470"/>
                  <a:pt x="6688" y="18873"/>
                  <a:pt x="7761" y="18661"/>
                </a:cubicBezTo>
                <a:cubicBezTo>
                  <a:pt x="10461" y="18127"/>
                  <a:pt x="7230" y="11257"/>
                  <a:pt x="8053" y="9262"/>
                </a:cubicBezTo>
                <a:cubicBezTo>
                  <a:pt x="9386" y="6029"/>
                  <a:pt x="11077" y="12354"/>
                  <a:pt x="12468" y="10887"/>
                </a:cubicBezTo>
                <a:cubicBezTo>
                  <a:pt x="13713" y="9576"/>
                  <a:pt x="12838" y="5084"/>
                  <a:pt x="14154" y="3854"/>
                </a:cubicBezTo>
                <a:cubicBezTo>
                  <a:pt x="16176" y="1965"/>
                  <a:pt x="16404" y="9521"/>
                  <a:pt x="17885" y="10429"/>
                </a:cubicBezTo>
                <a:cubicBezTo>
                  <a:pt x="18903" y="11054"/>
                  <a:pt x="19739" y="9417"/>
                  <a:pt x="20314" y="7640"/>
                </a:cubicBezTo>
                <a:cubicBezTo>
                  <a:pt x="21008" y="5500"/>
                  <a:pt x="21487" y="2964"/>
                  <a:pt x="21600" y="0"/>
                </a:cubicBezTo>
              </a:path>
            </a:pathLst>
          </a:custGeom>
          <a:ln w="38100">
            <a:solidFill>
              <a:srgbClr val="FFE4D6"/>
            </a:solidFill>
            <a:miter lim="400000"/>
          </a:ln>
        </p:spPr>
        <p:txBody>
          <a:bodyPr lIns="71437" tIns="71437" rIns="71437" bIns="71437" anchor="ctr"/>
          <a:lstStyle/>
          <a:p>
            <a:endParaRPr/>
          </a:p>
        </p:txBody>
      </p:sp>
      <p:grpSp>
        <p:nvGrpSpPr>
          <p:cNvPr id="42" name="Группа"/>
          <p:cNvGrpSpPr/>
          <p:nvPr/>
        </p:nvGrpSpPr>
        <p:grpSpPr>
          <a:xfrm>
            <a:off x="8928423" y="10749409"/>
            <a:ext cx="3054023" cy="2457786"/>
            <a:chOff x="0" y="0"/>
            <a:chExt cx="3054021" cy="2457785"/>
          </a:xfrm>
        </p:grpSpPr>
        <p:sp>
          <p:nvSpPr>
            <p:cNvPr id="39" name="Фигура"/>
            <p:cNvSpPr/>
            <p:nvPr/>
          </p:nvSpPr>
          <p:spPr>
            <a:xfrm rot="10492500">
              <a:off x="1689524" y="56243"/>
              <a:ext cx="1313240" cy="120641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0E6E8"/>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0" name="Фигура"/>
            <p:cNvSpPr/>
            <p:nvPr/>
          </p:nvSpPr>
          <p:spPr>
            <a:xfrm rot="10492500">
              <a:off x="41816" y="599236"/>
              <a:ext cx="1071336" cy="98418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0E6E8"/>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1" name="Фигура"/>
            <p:cNvSpPr/>
            <p:nvPr/>
          </p:nvSpPr>
          <p:spPr>
            <a:xfrm rot="10492500">
              <a:off x="1093751" y="1609048"/>
              <a:ext cx="882740" cy="810932"/>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0E6E8"/>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grpSp>
      <p:pic>
        <p:nvPicPr>
          <p:cNvPr id="3" name="Рисунок 2">
            <a:extLst>
              <a:ext uri="{FF2B5EF4-FFF2-40B4-BE49-F238E27FC236}">
                <a16:creationId xmlns:a16="http://schemas.microsoft.com/office/drawing/2014/main" id="{5C310670-9E87-CB26-256C-0FE09B8FC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9902" y="900450"/>
            <a:ext cx="11166097" cy="74411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BDBF"/>
        </a:solidFill>
        <a:effectLst/>
      </p:bgPr>
    </p:bg>
    <p:spTree>
      <p:nvGrpSpPr>
        <p:cNvPr id="1" name=""/>
        <p:cNvGrpSpPr/>
        <p:nvPr/>
      </p:nvGrpSpPr>
      <p:grpSpPr>
        <a:xfrm>
          <a:off x="0" y="0"/>
          <a:ext cx="0" cy="0"/>
          <a:chOff x="0" y="0"/>
          <a:chExt cx="0" cy="0"/>
        </a:xfrm>
      </p:grpSpPr>
      <p:sp>
        <p:nvSpPr>
          <p:cNvPr id="44" name="Фигура"/>
          <p:cNvSpPr/>
          <p:nvPr/>
        </p:nvSpPr>
        <p:spPr>
          <a:xfrm rot="21038199">
            <a:off x="17687793" y="-6368520"/>
            <a:ext cx="10577851" cy="9717391"/>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CDB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5" name="Do you know how to grow your business?"/>
          <p:cNvSpPr txBox="1"/>
          <p:nvPr/>
        </p:nvSpPr>
        <p:spPr>
          <a:xfrm>
            <a:off x="4035944" y="4081237"/>
            <a:ext cx="14881474" cy="47609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lvl1pPr algn="ct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b="1">
                <a:solidFill>
                  <a:srgbClr val="6D6875"/>
                </a:solidFill>
                <a:latin typeface="Georgia"/>
                <a:ea typeface="Georgia"/>
                <a:cs typeface="Georgia"/>
                <a:sym typeface="Georgia"/>
              </a:defRPr>
            </a:lvl1pPr>
          </a:lstStyle>
          <a:p>
            <a:r>
              <a:rPr lang="ru-RU" dirty="0"/>
              <a:t>Хотели бы вы окунуться в нашу атмосферу?..</a:t>
            </a:r>
            <a:endParaRPr dirty="0"/>
          </a:p>
        </p:txBody>
      </p:sp>
      <p:sp>
        <p:nvSpPr>
          <p:cNvPr id="48" name="Фигура"/>
          <p:cNvSpPr/>
          <p:nvPr/>
        </p:nvSpPr>
        <p:spPr>
          <a:xfrm rot="18018889">
            <a:off x="1655014" y="2679251"/>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49" name="Фигура"/>
          <p:cNvSpPr/>
          <p:nvPr/>
        </p:nvSpPr>
        <p:spPr>
          <a:xfrm rot="18018889">
            <a:off x="2729738" y="541976"/>
            <a:ext cx="1448942" cy="133107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0" name="Фигура"/>
          <p:cNvSpPr/>
          <p:nvPr/>
        </p:nvSpPr>
        <p:spPr>
          <a:xfrm rot="18018889">
            <a:off x="761615" y="757338"/>
            <a:ext cx="1193873" cy="1096756"/>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1" name="Фигура"/>
          <p:cNvSpPr/>
          <p:nvPr/>
        </p:nvSpPr>
        <p:spPr>
          <a:xfrm rot="18018889">
            <a:off x="4242028" y="2668711"/>
            <a:ext cx="978686" cy="899075"/>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2" name="Фигура"/>
          <p:cNvSpPr/>
          <p:nvPr/>
        </p:nvSpPr>
        <p:spPr>
          <a:xfrm rot="18018889">
            <a:off x="1655014" y="2679251"/>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3" name="Фигура"/>
          <p:cNvSpPr/>
          <p:nvPr/>
        </p:nvSpPr>
        <p:spPr>
          <a:xfrm rot="21038199">
            <a:off x="21212326" y="1083745"/>
            <a:ext cx="4606040" cy="4621517"/>
          </a:xfrm>
          <a:custGeom>
            <a:avLst/>
            <a:gdLst/>
            <a:ahLst/>
            <a:cxnLst>
              <a:cxn ang="0">
                <a:pos x="wd2" y="hd2"/>
              </a:cxn>
              <a:cxn ang="5400000">
                <a:pos x="wd2" y="hd2"/>
              </a:cxn>
              <a:cxn ang="10800000">
                <a:pos x="wd2" y="hd2"/>
              </a:cxn>
              <a:cxn ang="16200000">
                <a:pos x="wd2" y="hd2"/>
              </a:cxn>
            </a:cxnLst>
            <a:rect l="0" t="0" r="r" b="b"/>
            <a:pathLst>
              <a:path w="20739" h="19823" extrusionOk="0">
                <a:moveTo>
                  <a:pt x="18163" y="581"/>
                </a:moveTo>
                <a:cubicBezTo>
                  <a:pt x="21405" y="2324"/>
                  <a:pt x="21039" y="6548"/>
                  <a:pt x="20012" y="10244"/>
                </a:cubicBezTo>
                <a:cubicBezTo>
                  <a:pt x="18335" y="16280"/>
                  <a:pt x="14394" y="20336"/>
                  <a:pt x="9923" y="19770"/>
                </a:cubicBezTo>
                <a:cubicBezTo>
                  <a:pt x="5963" y="19268"/>
                  <a:pt x="3634" y="15771"/>
                  <a:pt x="4318" y="11834"/>
                </a:cubicBezTo>
                <a:cubicBezTo>
                  <a:pt x="4497" y="10809"/>
                  <a:pt x="4923" y="9776"/>
                  <a:pt x="4579" y="8794"/>
                </a:cubicBezTo>
                <a:cubicBezTo>
                  <a:pt x="3816" y="6623"/>
                  <a:pt x="-195" y="6393"/>
                  <a:pt x="7" y="3776"/>
                </a:cubicBezTo>
                <a:cubicBezTo>
                  <a:pt x="220" y="1022"/>
                  <a:pt x="4085" y="1743"/>
                  <a:pt x="7285" y="1805"/>
                </a:cubicBezTo>
                <a:cubicBezTo>
                  <a:pt x="11034" y="1878"/>
                  <a:pt x="14729" y="-1264"/>
                  <a:pt x="18163" y="581"/>
                </a:cubicBezTo>
                <a:close/>
              </a:path>
            </a:pathLst>
          </a:custGeom>
          <a:ln w="38100">
            <a:solidFill>
              <a:srgbClr val="8D8896"/>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4" name="Фигура"/>
          <p:cNvSpPr/>
          <p:nvPr/>
        </p:nvSpPr>
        <p:spPr>
          <a:xfrm rot="20441043">
            <a:off x="18716725" y="10099325"/>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5" name="Фигура"/>
          <p:cNvSpPr/>
          <p:nvPr/>
        </p:nvSpPr>
        <p:spPr>
          <a:xfrm rot="20441043">
            <a:off x="21056167" y="9096904"/>
            <a:ext cx="1448942" cy="133107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6" name="Фигура"/>
          <p:cNvSpPr/>
          <p:nvPr/>
        </p:nvSpPr>
        <p:spPr>
          <a:xfrm rot="20441043">
            <a:off x="21026742" y="11595899"/>
            <a:ext cx="978687" cy="899074"/>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7" name="Фигура"/>
          <p:cNvSpPr/>
          <p:nvPr/>
        </p:nvSpPr>
        <p:spPr>
          <a:xfrm rot="20441043">
            <a:off x="18716725" y="10099325"/>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8" name="Фигура"/>
          <p:cNvSpPr/>
          <p:nvPr/>
        </p:nvSpPr>
        <p:spPr>
          <a:xfrm rot="21038199">
            <a:off x="-4739191" y="9725893"/>
            <a:ext cx="10577851" cy="971739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CDB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59" name="Фигура"/>
          <p:cNvSpPr/>
          <p:nvPr/>
        </p:nvSpPr>
        <p:spPr>
          <a:xfrm rot="14388666">
            <a:off x="2895755" y="10023338"/>
            <a:ext cx="4814018" cy="5223435"/>
          </a:xfrm>
          <a:custGeom>
            <a:avLst/>
            <a:gdLst/>
            <a:ahLst/>
            <a:cxnLst>
              <a:cxn ang="0">
                <a:pos x="wd2" y="hd2"/>
              </a:cxn>
              <a:cxn ang="5400000">
                <a:pos x="wd2" y="hd2"/>
              </a:cxn>
              <a:cxn ang="10800000">
                <a:pos x="wd2" y="hd2"/>
              </a:cxn>
              <a:cxn ang="16200000">
                <a:pos x="wd2" y="hd2"/>
              </a:cxn>
            </a:cxnLst>
            <a:rect l="0" t="0" r="r" b="b"/>
            <a:pathLst>
              <a:path w="20345" h="19710" extrusionOk="0">
                <a:moveTo>
                  <a:pt x="17050" y="360"/>
                </a:moveTo>
                <a:cubicBezTo>
                  <a:pt x="20664" y="1730"/>
                  <a:pt x="21401" y="5978"/>
                  <a:pt x="18786" y="8860"/>
                </a:cubicBezTo>
                <a:cubicBezTo>
                  <a:pt x="17004" y="10824"/>
                  <a:pt x="14104" y="11516"/>
                  <a:pt x="12826" y="13372"/>
                </a:cubicBezTo>
                <a:cubicBezTo>
                  <a:pt x="11318" y="15563"/>
                  <a:pt x="11600" y="18747"/>
                  <a:pt x="8852" y="19537"/>
                </a:cubicBezTo>
                <a:cubicBezTo>
                  <a:pt x="4809" y="20700"/>
                  <a:pt x="2143" y="15819"/>
                  <a:pt x="4055" y="10259"/>
                </a:cubicBezTo>
                <a:cubicBezTo>
                  <a:pt x="4359" y="9374"/>
                  <a:pt x="4670" y="8442"/>
                  <a:pt x="4299" y="7585"/>
                </a:cubicBezTo>
                <a:cubicBezTo>
                  <a:pt x="3490" y="5714"/>
                  <a:pt x="-199" y="5466"/>
                  <a:pt x="8" y="3171"/>
                </a:cubicBezTo>
                <a:cubicBezTo>
                  <a:pt x="226" y="766"/>
                  <a:pt x="3821" y="1327"/>
                  <a:pt x="6839" y="1437"/>
                </a:cubicBezTo>
                <a:cubicBezTo>
                  <a:pt x="10337" y="1564"/>
                  <a:pt x="13724" y="-900"/>
                  <a:pt x="17050" y="360"/>
                </a:cubicBezTo>
                <a:close/>
              </a:path>
            </a:pathLst>
          </a:custGeom>
          <a:ln w="38100">
            <a:solidFill>
              <a:srgbClr val="8D8896"/>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DB2"/>
        </a:solidFill>
        <a:effectLst/>
      </p:bgPr>
    </p:bg>
    <p:spTree>
      <p:nvGrpSpPr>
        <p:cNvPr id="1" name=""/>
        <p:cNvGrpSpPr/>
        <p:nvPr/>
      </p:nvGrpSpPr>
      <p:grpSpPr>
        <a:xfrm>
          <a:off x="0" y="0"/>
          <a:ext cx="0" cy="0"/>
          <a:chOff x="0" y="0"/>
          <a:chExt cx="0" cy="0"/>
        </a:xfrm>
      </p:grpSpPr>
      <p:sp>
        <p:nvSpPr>
          <p:cNvPr id="7" name="Прямоугольник">
            <a:extLst>
              <a:ext uri="{FF2B5EF4-FFF2-40B4-BE49-F238E27FC236}">
                <a16:creationId xmlns:a16="http://schemas.microsoft.com/office/drawing/2014/main" id="{CF5DE700-12FF-F3E7-8794-C9B2003D9A5A}"/>
              </a:ext>
            </a:extLst>
          </p:cNvPr>
          <p:cNvSpPr/>
          <p:nvPr/>
        </p:nvSpPr>
        <p:spPr>
          <a:xfrm rot="20456933">
            <a:off x="15804120" y="717404"/>
            <a:ext cx="7870528" cy="5680729"/>
          </a:xfrm>
          <a:prstGeom prst="rect">
            <a:avLst/>
          </a:pr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dirty="0"/>
          </a:p>
        </p:txBody>
      </p:sp>
      <p:pic>
        <p:nvPicPr>
          <p:cNvPr id="9" name="Рисунок 8">
            <a:extLst>
              <a:ext uri="{FF2B5EF4-FFF2-40B4-BE49-F238E27FC236}">
                <a16:creationId xmlns:a16="http://schemas.microsoft.com/office/drawing/2014/main" id="{A3AA7095-018C-10BE-AFC2-5BCF66EAA5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57538">
            <a:off x="16419451" y="1181128"/>
            <a:ext cx="6890366" cy="4878225"/>
          </a:xfrm>
          <a:prstGeom prst="rect">
            <a:avLst/>
          </a:prstGeom>
        </p:spPr>
      </p:pic>
      <p:sp>
        <p:nvSpPr>
          <p:cNvPr id="61" name="Фигура"/>
          <p:cNvSpPr/>
          <p:nvPr/>
        </p:nvSpPr>
        <p:spPr>
          <a:xfrm rot="21038199">
            <a:off x="15770837" y="5908145"/>
            <a:ext cx="10577851" cy="971739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E5989B"/>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62" name="Фигура"/>
          <p:cNvSpPr/>
          <p:nvPr/>
        </p:nvSpPr>
        <p:spPr>
          <a:xfrm rot="16263062">
            <a:off x="13327790" y="6386694"/>
            <a:ext cx="5731173" cy="6218591"/>
          </a:xfrm>
          <a:custGeom>
            <a:avLst/>
            <a:gdLst/>
            <a:ahLst/>
            <a:cxnLst>
              <a:cxn ang="0">
                <a:pos x="wd2" y="hd2"/>
              </a:cxn>
              <a:cxn ang="5400000">
                <a:pos x="wd2" y="hd2"/>
              </a:cxn>
              <a:cxn ang="10800000">
                <a:pos x="wd2" y="hd2"/>
              </a:cxn>
              <a:cxn ang="16200000">
                <a:pos x="wd2" y="hd2"/>
              </a:cxn>
            </a:cxnLst>
            <a:rect l="0" t="0" r="r" b="b"/>
            <a:pathLst>
              <a:path w="20345" h="19710" extrusionOk="0">
                <a:moveTo>
                  <a:pt x="17050" y="360"/>
                </a:moveTo>
                <a:cubicBezTo>
                  <a:pt x="20664" y="1730"/>
                  <a:pt x="21401" y="5978"/>
                  <a:pt x="18786" y="8860"/>
                </a:cubicBezTo>
                <a:cubicBezTo>
                  <a:pt x="17004" y="10824"/>
                  <a:pt x="14104" y="11516"/>
                  <a:pt x="12826" y="13372"/>
                </a:cubicBezTo>
                <a:cubicBezTo>
                  <a:pt x="11318" y="15563"/>
                  <a:pt x="11600" y="18747"/>
                  <a:pt x="8852" y="19537"/>
                </a:cubicBezTo>
                <a:cubicBezTo>
                  <a:pt x="4809" y="20700"/>
                  <a:pt x="2143" y="15819"/>
                  <a:pt x="4055" y="10259"/>
                </a:cubicBezTo>
                <a:cubicBezTo>
                  <a:pt x="4359" y="9374"/>
                  <a:pt x="4670" y="8442"/>
                  <a:pt x="4299" y="7585"/>
                </a:cubicBezTo>
                <a:cubicBezTo>
                  <a:pt x="3490" y="5714"/>
                  <a:pt x="-199" y="5466"/>
                  <a:pt x="8" y="3171"/>
                </a:cubicBezTo>
                <a:cubicBezTo>
                  <a:pt x="226" y="766"/>
                  <a:pt x="3821" y="1327"/>
                  <a:pt x="6839" y="1437"/>
                </a:cubicBezTo>
                <a:cubicBezTo>
                  <a:pt x="10337" y="1564"/>
                  <a:pt x="13724" y="-900"/>
                  <a:pt x="17050" y="360"/>
                </a:cubicBezTo>
                <a:close/>
              </a:path>
            </a:pathLst>
          </a:custGeom>
          <a:ln w="38100">
            <a:solidFill>
              <a:srgbClr val="8D8896"/>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63" name="Our Values"/>
          <p:cNvSpPr txBox="1"/>
          <p:nvPr/>
        </p:nvSpPr>
        <p:spPr>
          <a:xfrm>
            <a:off x="1864042" y="2173731"/>
            <a:ext cx="11713142" cy="16831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0000" b="1">
                <a:solidFill>
                  <a:srgbClr val="6D6875"/>
                </a:solidFill>
                <a:latin typeface="Georgia"/>
                <a:ea typeface="Georgia"/>
                <a:cs typeface="Georgia"/>
                <a:sym typeface="Georgia"/>
              </a:defRPr>
            </a:lvl1pPr>
          </a:lstStyle>
          <a:p>
            <a:r>
              <a:rPr lang="ru-RU" dirty="0"/>
              <a:t>Наши площадки</a:t>
            </a:r>
            <a:endParaRPr dirty="0"/>
          </a:p>
        </p:txBody>
      </p:sp>
      <p:sp>
        <p:nvSpPr>
          <p:cNvPr id="64" name="Lorem ipsum dolor sit amet, consectetur adipiscing elit, sed do eiusmod tempor incididunt ut labore et dolore magna aliqua. Ut enim ad minim veniam, quis nostrud exercitation ullamco laboris nisi ut aliquip ex ea commodo consequat."/>
          <p:cNvSpPr txBox="1"/>
          <p:nvPr/>
        </p:nvSpPr>
        <p:spPr>
          <a:xfrm>
            <a:off x="1768904" y="4200505"/>
            <a:ext cx="8422562" cy="4389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a:defRPr sz="2800" baseline="71428">
                <a:solidFill>
                  <a:srgbClr val="827D8C"/>
                </a:solidFill>
                <a:latin typeface="Avenir Next Regular"/>
                <a:ea typeface="Avenir Next Regular"/>
                <a:cs typeface="Avenir Next Regular"/>
                <a:sym typeface="Avenir Next Regular"/>
              </a:defRPr>
            </a:lvl1pPr>
          </a:lstStyle>
          <a:p>
            <a:pPr>
              <a:lnSpc>
                <a:spcPct val="150000"/>
              </a:lnSpc>
            </a:pPr>
            <a:r>
              <a:rPr lang="ru-RU" sz="4000" dirty="0"/>
              <a:t>Каждый год увеличивается количество партнеров, что ведет к увеличению количества площадок, призов и подарков, качества проведения фестиваля. Активное участие принимают предприятия города, представители малого и среднего бизнеса, представители образовательных организаций, учреждений культуры и спорта.</a:t>
            </a:r>
            <a:endParaRPr sz="4000" dirty="0"/>
          </a:p>
        </p:txBody>
      </p:sp>
      <p:sp>
        <p:nvSpPr>
          <p:cNvPr id="65" name="Lorem ipsum dolor sit amet, consectetur adipiscing elit, sed do eiusmod tempor incididunt ut labore et dolore magna aliqua."/>
          <p:cNvSpPr txBox="1"/>
          <p:nvPr/>
        </p:nvSpPr>
        <p:spPr>
          <a:xfrm>
            <a:off x="1817895" y="9077912"/>
            <a:ext cx="8422562" cy="315842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defRPr sz="2800" baseline="71428">
                <a:solidFill>
                  <a:srgbClr val="827D8C"/>
                </a:solidFill>
                <a:latin typeface="Avenir Next Regular"/>
                <a:ea typeface="Avenir Next Regular"/>
                <a:cs typeface="Avenir Next Regular"/>
                <a:sym typeface="Avenir Next Regular"/>
              </a:defRPr>
            </a:lvl1pPr>
          </a:lstStyle>
          <a:p>
            <a:pPr>
              <a:lnSpc>
                <a:spcPct val="150000"/>
              </a:lnSpc>
            </a:pPr>
            <a:r>
              <a:rPr lang="ru-RU" sz="4000" dirty="0"/>
              <a:t>Ежегодное проведение фестиваля стало доброй традицией. Благодаря этому создана атмосфера добра и единства среди партнеров и участников фестиваля,, налажена образовательная и досуговая деятельность жителей города. </a:t>
            </a:r>
            <a:endParaRPr sz="4000" dirty="0"/>
          </a:p>
        </p:txBody>
      </p:sp>
      <p:sp>
        <p:nvSpPr>
          <p:cNvPr id="66" name="Прямоугольник"/>
          <p:cNvSpPr/>
          <p:nvPr/>
        </p:nvSpPr>
        <p:spPr>
          <a:xfrm rot="315645">
            <a:off x="12016838" y="4257502"/>
            <a:ext cx="7870528" cy="5680729"/>
          </a:xfrm>
          <a:prstGeom prst="rect">
            <a:avLst/>
          </a:pr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dirty="0"/>
          </a:p>
        </p:txBody>
      </p:sp>
      <p:sp>
        <p:nvSpPr>
          <p:cNvPr id="69" name="Фигура"/>
          <p:cNvSpPr/>
          <p:nvPr/>
        </p:nvSpPr>
        <p:spPr>
          <a:xfrm rot="10492500">
            <a:off x="7212217" y="-1209943"/>
            <a:ext cx="3099540" cy="2847406"/>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0" name="Фигура"/>
          <p:cNvSpPr/>
          <p:nvPr/>
        </p:nvSpPr>
        <p:spPr>
          <a:xfrm rot="16263062">
            <a:off x="8855007" y="-3556577"/>
            <a:ext cx="4814018" cy="5223435"/>
          </a:xfrm>
          <a:custGeom>
            <a:avLst/>
            <a:gdLst/>
            <a:ahLst/>
            <a:cxnLst>
              <a:cxn ang="0">
                <a:pos x="wd2" y="hd2"/>
              </a:cxn>
              <a:cxn ang="5400000">
                <a:pos x="wd2" y="hd2"/>
              </a:cxn>
              <a:cxn ang="10800000">
                <a:pos x="wd2" y="hd2"/>
              </a:cxn>
              <a:cxn ang="16200000">
                <a:pos x="wd2" y="hd2"/>
              </a:cxn>
            </a:cxnLst>
            <a:rect l="0" t="0" r="r" b="b"/>
            <a:pathLst>
              <a:path w="20345" h="19710" extrusionOk="0">
                <a:moveTo>
                  <a:pt x="17050" y="360"/>
                </a:moveTo>
                <a:cubicBezTo>
                  <a:pt x="20664" y="1730"/>
                  <a:pt x="21401" y="5978"/>
                  <a:pt x="18786" y="8860"/>
                </a:cubicBezTo>
                <a:cubicBezTo>
                  <a:pt x="17004" y="10824"/>
                  <a:pt x="14104" y="11516"/>
                  <a:pt x="12826" y="13372"/>
                </a:cubicBezTo>
                <a:cubicBezTo>
                  <a:pt x="11318" y="15563"/>
                  <a:pt x="11600" y="18747"/>
                  <a:pt x="8852" y="19537"/>
                </a:cubicBezTo>
                <a:cubicBezTo>
                  <a:pt x="4809" y="20700"/>
                  <a:pt x="2143" y="15819"/>
                  <a:pt x="4055" y="10259"/>
                </a:cubicBezTo>
                <a:cubicBezTo>
                  <a:pt x="4359" y="9374"/>
                  <a:pt x="4670" y="8442"/>
                  <a:pt x="4299" y="7585"/>
                </a:cubicBezTo>
                <a:cubicBezTo>
                  <a:pt x="3490" y="5714"/>
                  <a:pt x="-199" y="5466"/>
                  <a:pt x="8" y="3171"/>
                </a:cubicBezTo>
                <a:cubicBezTo>
                  <a:pt x="226" y="766"/>
                  <a:pt x="3821" y="1327"/>
                  <a:pt x="6839" y="1437"/>
                </a:cubicBezTo>
                <a:cubicBezTo>
                  <a:pt x="10337" y="1564"/>
                  <a:pt x="13724" y="-900"/>
                  <a:pt x="17050" y="360"/>
                </a:cubicBezTo>
                <a:close/>
              </a:path>
            </a:pathLst>
          </a:custGeom>
          <a:ln w="38100">
            <a:solidFill>
              <a:srgbClr val="8D8896"/>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1" name="Фигура"/>
          <p:cNvSpPr/>
          <p:nvPr/>
        </p:nvSpPr>
        <p:spPr>
          <a:xfrm rot="10492500">
            <a:off x="2030109" y="11808197"/>
            <a:ext cx="1313240" cy="1206414"/>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EBADAF"/>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2" name="Фигура"/>
          <p:cNvSpPr/>
          <p:nvPr/>
        </p:nvSpPr>
        <p:spPr>
          <a:xfrm rot="10492500">
            <a:off x="382401" y="12351191"/>
            <a:ext cx="1071336" cy="98418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EBADAF"/>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3" name="Фигура"/>
          <p:cNvSpPr/>
          <p:nvPr/>
        </p:nvSpPr>
        <p:spPr>
          <a:xfrm rot="10492500">
            <a:off x="1434336" y="13361001"/>
            <a:ext cx="882740" cy="81093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EBADAF"/>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pic>
        <p:nvPicPr>
          <p:cNvPr id="3" name="Рисунок 2">
            <a:extLst>
              <a:ext uri="{FF2B5EF4-FFF2-40B4-BE49-F238E27FC236}">
                <a16:creationId xmlns:a16="http://schemas.microsoft.com/office/drawing/2014/main" id="{D96FCEDD-61C3-ECCF-37E7-7A7B9FD2EE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5393">
            <a:off x="12516376" y="4715354"/>
            <a:ext cx="7079138" cy="4723112"/>
          </a:xfrm>
          <a:prstGeom prst="rect">
            <a:avLst/>
          </a:prstGeom>
        </p:spPr>
      </p:pic>
      <p:sp>
        <p:nvSpPr>
          <p:cNvPr id="4" name="Прямоугольник">
            <a:extLst>
              <a:ext uri="{FF2B5EF4-FFF2-40B4-BE49-F238E27FC236}">
                <a16:creationId xmlns:a16="http://schemas.microsoft.com/office/drawing/2014/main" id="{3109A449-1130-DB5F-F0DB-33C3CC890FE0}"/>
              </a:ext>
            </a:extLst>
          </p:cNvPr>
          <p:cNvSpPr/>
          <p:nvPr/>
        </p:nvSpPr>
        <p:spPr>
          <a:xfrm rot="20916002">
            <a:off x="16390577" y="6920671"/>
            <a:ext cx="7870528" cy="5680729"/>
          </a:xfrm>
          <a:prstGeom prst="rect">
            <a:avLst/>
          </a:prstGeom>
          <a:solidFill>
            <a:srgbClr val="FFE4D6"/>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dirty="0"/>
          </a:p>
        </p:txBody>
      </p:sp>
      <p:pic>
        <p:nvPicPr>
          <p:cNvPr id="6" name="Рисунок 5">
            <a:extLst>
              <a:ext uri="{FF2B5EF4-FFF2-40B4-BE49-F238E27FC236}">
                <a16:creationId xmlns:a16="http://schemas.microsoft.com/office/drawing/2014/main" id="{04A989FB-02A6-3248-4D2D-9D2CC08E63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936590">
            <a:off x="16880918" y="7340292"/>
            <a:ext cx="6951972" cy="4812824"/>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4D6"/>
        </a:solidFill>
        <a:effectLst/>
      </p:bgPr>
    </p:bg>
    <p:spTree>
      <p:nvGrpSpPr>
        <p:cNvPr id="1" name=""/>
        <p:cNvGrpSpPr/>
        <p:nvPr/>
      </p:nvGrpSpPr>
      <p:grpSpPr>
        <a:xfrm>
          <a:off x="0" y="0"/>
          <a:ext cx="0" cy="0"/>
          <a:chOff x="0" y="0"/>
          <a:chExt cx="0" cy="0"/>
        </a:xfrm>
      </p:grpSpPr>
      <p:sp>
        <p:nvSpPr>
          <p:cNvPr id="75" name="Moodboard"/>
          <p:cNvSpPr txBox="1"/>
          <p:nvPr/>
        </p:nvSpPr>
        <p:spPr>
          <a:xfrm>
            <a:off x="13198475" y="10837067"/>
            <a:ext cx="144334" cy="214481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3000" b="1">
                <a:solidFill>
                  <a:srgbClr val="6D6875"/>
                </a:solidFill>
                <a:latin typeface="Georgia"/>
                <a:ea typeface="Georgia"/>
                <a:cs typeface="Georgia"/>
                <a:sym typeface="Georgia"/>
              </a:defRPr>
            </a:lvl1pPr>
          </a:lstStyle>
          <a:p>
            <a:endParaRPr dirty="0"/>
          </a:p>
        </p:txBody>
      </p:sp>
      <p:sp>
        <p:nvSpPr>
          <p:cNvPr id="76" name="Прямоугольник"/>
          <p:cNvSpPr/>
          <p:nvPr/>
        </p:nvSpPr>
        <p:spPr>
          <a:xfrm>
            <a:off x="1854199" y="1521370"/>
            <a:ext cx="8104809" cy="5721351"/>
          </a:xfrm>
          <a:prstGeom prst="rect">
            <a:avLst/>
          </a:prstGeom>
          <a:solidFill>
            <a:srgbClr val="B5838D"/>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78" name="Прямоугольник"/>
          <p:cNvSpPr/>
          <p:nvPr/>
        </p:nvSpPr>
        <p:spPr>
          <a:xfrm>
            <a:off x="11097925" y="337930"/>
            <a:ext cx="6235917" cy="8388627"/>
          </a:xfrm>
          <a:prstGeom prst="rect">
            <a:avLst/>
          </a:pr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80" name="Квадрат"/>
          <p:cNvSpPr/>
          <p:nvPr/>
        </p:nvSpPr>
        <p:spPr>
          <a:xfrm>
            <a:off x="4943475" y="6188124"/>
            <a:ext cx="6884090" cy="5721351"/>
          </a:xfrm>
          <a:prstGeom prst="rect">
            <a:avLst/>
          </a:prstGeom>
          <a:solidFill>
            <a:srgbClr val="E5989B"/>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82" name="Прямоугольник"/>
          <p:cNvSpPr/>
          <p:nvPr/>
        </p:nvSpPr>
        <p:spPr>
          <a:xfrm>
            <a:off x="16089636" y="4919759"/>
            <a:ext cx="7274370" cy="5376864"/>
          </a:xfrm>
          <a:prstGeom prst="rect">
            <a:avLst/>
          </a:prstGeom>
          <a:solidFill>
            <a:srgbClr val="B5838D"/>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pic>
        <p:nvPicPr>
          <p:cNvPr id="3" name="Рисунок 2">
            <a:extLst>
              <a:ext uri="{FF2B5EF4-FFF2-40B4-BE49-F238E27FC236}">
                <a16:creationId xmlns:a16="http://schemas.microsoft.com/office/drawing/2014/main" id="{82F724F9-0896-984D-B4EE-73FD91D86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84962" y="5329127"/>
            <a:ext cx="6504118" cy="4558127"/>
          </a:xfrm>
          <a:prstGeom prst="rect">
            <a:avLst/>
          </a:prstGeom>
        </p:spPr>
      </p:pic>
      <p:pic>
        <p:nvPicPr>
          <p:cNvPr id="5" name="Рисунок 4">
            <a:extLst>
              <a:ext uri="{FF2B5EF4-FFF2-40B4-BE49-F238E27FC236}">
                <a16:creationId xmlns:a16="http://schemas.microsoft.com/office/drawing/2014/main" id="{EFD0F4BC-7BC0-2527-5454-C1DD6687BD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8506" y="6520069"/>
            <a:ext cx="6096000" cy="4949688"/>
          </a:xfrm>
          <a:prstGeom prst="rect">
            <a:avLst/>
          </a:prstGeom>
        </p:spPr>
      </p:pic>
      <p:pic>
        <p:nvPicPr>
          <p:cNvPr id="7" name="Рисунок 6">
            <a:extLst>
              <a:ext uri="{FF2B5EF4-FFF2-40B4-BE49-F238E27FC236}">
                <a16:creationId xmlns:a16="http://schemas.microsoft.com/office/drawing/2014/main" id="{0896801C-FE2C-7786-A979-597381B71C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6659" y="2005306"/>
            <a:ext cx="7009314" cy="4673789"/>
          </a:xfrm>
          <a:prstGeom prst="rect">
            <a:avLst/>
          </a:prstGeom>
        </p:spPr>
      </p:pic>
      <p:pic>
        <p:nvPicPr>
          <p:cNvPr id="9" name="Рисунок 8">
            <a:extLst>
              <a:ext uri="{FF2B5EF4-FFF2-40B4-BE49-F238E27FC236}">
                <a16:creationId xmlns:a16="http://schemas.microsoft.com/office/drawing/2014/main" id="{D1BFD35E-7DEE-2561-ACA6-B31633BF4E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01691" y="734116"/>
            <a:ext cx="5438775" cy="7620000"/>
          </a:xfrm>
          <a:prstGeom prst="rect">
            <a:avLst/>
          </a:prstGeom>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D9DC"/>
        </a:solidFill>
        <a:effectLst/>
      </p:bgPr>
    </p:bg>
    <p:spTree>
      <p:nvGrpSpPr>
        <p:cNvPr id="1" name=""/>
        <p:cNvGrpSpPr/>
        <p:nvPr/>
      </p:nvGrpSpPr>
      <p:grpSpPr>
        <a:xfrm>
          <a:off x="0" y="0"/>
          <a:ext cx="0" cy="0"/>
          <a:chOff x="0" y="0"/>
          <a:chExt cx="0" cy="0"/>
        </a:xfrm>
      </p:grpSpPr>
      <p:sp>
        <p:nvSpPr>
          <p:cNvPr id="85" name="Фигура"/>
          <p:cNvSpPr/>
          <p:nvPr/>
        </p:nvSpPr>
        <p:spPr>
          <a:xfrm rot="10492500">
            <a:off x="3708951" y="-3144273"/>
            <a:ext cx="5945441" cy="4756894"/>
          </a:xfrm>
          <a:custGeom>
            <a:avLst/>
            <a:gdLst/>
            <a:ahLst/>
            <a:cxnLst>
              <a:cxn ang="0">
                <a:pos x="wd2" y="hd2"/>
              </a:cxn>
              <a:cxn ang="5400000">
                <a:pos x="wd2" y="hd2"/>
              </a:cxn>
              <a:cxn ang="10800000">
                <a:pos x="wd2" y="hd2"/>
              </a:cxn>
              <a:cxn ang="16200000">
                <a:pos x="wd2" y="hd2"/>
              </a:cxn>
            </a:cxnLst>
            <a:rect l="0" t="0" r="r" b="b"/>
            <a:pathLst>
              <a:path w="19164" h="19564" extrusionOk="0">
                <a:moveTo>
                  <a:pt x="16905" y="3291"/>
                </a:moveTo>
                <a:cubicBezTo>
                  <a:pt x="19748" y="5702"/>
                  <a:pt x="19806" y="10910"/>
                  <a:pt x="17645" y="14650"/>
                </a:cubicBezTo>
                <a:cubicBezTo>
                  <a:pt x="14603" y="19916"/>
                  <a:pt x="8824" y="21054"/>
                  <a:pt x="4421" y="17557"/>
                </a:cubicBezTo>
                <a:cubicBezTo>
                  <a:pt x="-1794" y="12621"/>
                  <a:pt x="-1145" y="1953"/>
                  <a:pt x="4421" y="188"/>
                </a:cubicBezTo>
                <a:cubicBezTo>
                  <a:pt x="6736" y="-546"/>
                  <a:pt x="8894" y="1063"/>
                  <a:pt x="11118" y="1630"/>
                </a:cubicBezTo>
                <a:cubicBezTo>
                  <a:pt x="13025" y="2116"/>
                  <a:pt x="15182" y="1829"/>
                  <a:pt x="16905" y="3291"/>
                </a:cubicBezTo>
                <a:close/>
              </a:path>
            </a:pathLst>
          </a:custGeom>
          <a:solidFill>
            <a:srgbClr val="F0E6E8"/>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86" name="Your checklist headline"/>
          <p:cNvSpPr txBox="1"/>
          <p:nvPr/>
        </p:nvSpPr>
        <p:spPr>
          <a:xfrm>
            <a:off x="1007002" y="1121813"/>
            <a:ext cx="14574502" cy="7598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600" b="1">
                <a:solidFill>
                  <a:srgbClr val="6D6875"/>
                </a:solidFill>
                <a:latin typeface="Georgia"/>
                <a:ea typeface="Georgia"/>
                <a:cs typeface="Georgia"/>
                <a:sym typeface="Georgia"/>
              </a:defRPr>
            </a:lvl1pPr>
          </a:lstStyle>
          <a:p>
            <a:r>
              <a:rPr lang="ru-RU" sz="4000" dirty="0"/>
              <a:t>Проблемы, которые решает проведение фестиваля:</a:t>
            </a:r>
            <a:endParaRPr sz="4000" dirty="0"/>
          </a:p>
        </p:txBody>
      </p:sp>
      <p:sp>
        <p:nvSpPr>
          <p:cNvPr id="88" name="Lorem ipsum dolor sit amet, consectetur adipiscing elit, sed do eiusmod tempor incididunt ut labore et dolore magna aliqua."/>
          <p:cNvSpPr txBox="1"/>
          <p:nvPr/>
        </p:nvSpPr>
        <p:spPr>
          <a:xfrm>
            <a:off x="6544958" y="7887863"/>
            <a:ext cx="6620027" cy="20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lvl="0" algn="just">
              <a:lnSpc>
                <a:spcPct val="150000"/>
              </a:lnSpc>
              <a:tabLst>
                <a:tab pos="602615" algn="l"/>
              </a:tabLst>
            </a:pPr>
            <a:r>
              <a:rPr lang="ru-RU" sz="3200" dirty="0">
                <a:effectLst/>
                <a:latin typeface="Times New Roman" panose="02020603050405020304" pitchFamily="18" charset="0"/>
                <a:ea typeface="Calibri" panose="020F0502020204030204" pitchFamily="34" charset="0"/>
              </a:rPr>
              <a:t>Потребность в досуговых мероприятий для любой категории жителей и недостаток мероприятий совместного времяпрепровождения для семей с детьми.</a:t>
            </a:r>
          </a:p>
        </p:txBody>
      </p:sp>
      <p:sp>
        <p:nvSpPr>
          <p:cNvPr id="89" name="Утверждено"/>
          <p:cNvSpPr/>
          <p:nvPr/>
        </p:nvSpPr>
        <p:spPr>
          <a:xfrm>
            <a:off x="5394236" y="8219806"/>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
        <p:nvSpPr>
          <p:cNvPr id="90" name="Lorem ipsum dolor sit amet, consectetur adipiscing elit, sed do eiusmod tempor incididunt ut labore et dolore magna aliqua."/>
          <p:cNvSpPr txBox="1"/>
          <p:nvPr/>
        </p:nvSpPr>
        <p:spPr>
          <a:xfrm>
            <a:off x="6544959" y="5360400"/>
            <a:ext cx="6620026" cy="205504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lvl="0" algn="just">
              <a:lnSpc>
                <a:spcPct val="150000"/>
              </a:lnSpc>
              <a:tabLst>
                <a:tab pos="602615" algn="l"/>
              </a:tabLst>
            </a:pPr>
            <a:r>
              <a:rPr lang="ru-RU" sz="3200" dirty="0">
                <a:effectLst/>
                <a:latin typeface="Times New Roman" panose="02020603050405020304" pitchFamily="18" charset="0"/>
                <a:ea typeface="Calibri" panose="020F0502020204030204" pitchFamily="34" charset="0"/>
              </a:rPr>
              <a:t>Новые досуговые места как творческого или спортивного направления, так и направления общепита, нуждаются в рекламе и наглядной демонстрации.</a:t>
            </a:r>
          </a:p>
        </p:txBody>
      </p:sp>
      <p:sp>
        <p:nvSpPr>
          <p:cNvPr id="91" name="Утверждено"/>
          <p:cNvSpPr/>
          <p:nvPr/>
        </p:nvSpPr>
        <p:spPr>
          <a:xfrm>
            <a:off x="14393279" y="8219806"/>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
        <p:nvSpPr>
          <p:cNvPr id="92" name="Lorem ipsum dolor sit amet, consectetur adipiscing elit, sed do eiusmod tempor incididunt ut labore et dolore magna aliqua."/>
          <p:cNvSpPr txBox="1"/>
          <p:nvPr/>
        </p:nvSpPr>
        <p:spPr>
          <a:xfrm>
            <a:off x="6544958" y="10289033"/>
            <a:ext cx="6620027" cy="1562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lvl="0" algn="just">
              <a:lnSpc>
                <a:spcPct val="150000"/>
              </a:lnSpc>
              <a:tabLst>
                <a:tab pos="602615" algn="l"/>
              </a:tabLst>
            </a:pPr>
            <a:r>
              <a:rPr lang="ru-RU" sz="3200" dirty="0">
                <a:effectLst/>
                <a:latin typeface="Times New Roman" panose="02020603050405020304" pitchFamily="18" charset="0"/>
                <a:ea typeface="Calibri" panose="020F0502020204030204" pitchFamily="34" charset="0"/>
              </a:rPr>
              <a:t>Нехватка площадок для общения между собой для молодёжи, для семей, а также для жителей всех категорий. </a:t>
            </a:r>
          </a:p>
        </p:txBody>
      </p:sp>
      <p:sp>
        <p:nvSpPr>
          <p:cNvPr id="93" name="Утверждено"/>
          <p:cNvSpPr/>
          <p:nvPr/>
        </p:nvSpPr>
        <p:spPr>
          <a:xfrm>
            <a:off x="5394236" y="10480406"/>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
        <p:nvSpPr>
          <p:cNvPr id="94" name="Lorem ipsum dolor sit amet, consectetur adipiscing elit, sed do eiusmod tempor incididunt ut labore et dolore magna aliqua."/>
          <p:cNvSpPr txBox="1"/>
          <p:nvPr/>
        </p:nvSpPr>
        <p:spPr>
          <a:xfrm>
            <a:off x="15709762" y="10467199"/>
            <a:ext cx="6620026" cy="1562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lvl="0" algn="just">
              <a:lnSpc>
                <a:spcPct val="150000"/>
              </a:lnSpc>
              <a:tabLst>
                <a:tab pos="602615" algn="l"/>
              </a:tabLst>
            </a:pPr>
            <a:r>
              <a:rPr lang="ru-RU" sz="3200" dirty="0">
                <a:effectLst/>
                <a:latin typeface="Times New Roman" panose="02020603050405020304" pitchFamily="18" charset="0"/>
                <a:ea typeface="Calibri" panose="020F0502020204030204" pitchFamily="34" charset="0"/>
              </a:rPr>
              <a:t>В период пандемии коронавируса наблюдалось сильное снижение эмоционального интеллекта у большинства жителей.</a:t>
            </a:r>
          </a:p>
        </p:txBody>
      </p:sp>
      <p:sp>
        <p:nvSpPr>
          <p:cNvPr id="95" name="Утверждено"/>
          <p:cNvSpPr/>
          <p:nvPr/>
        </p:nvSpPr>
        <p:spPr>
          <a:xfrm>
            <a:off x="14393279" y="10480406"/>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
        <p:nvSpPr>
          <p:cNvPr id="96" name="Фигура"/>
          <p:cNvSpPr/>
          <p:nvPr/>
        </p:nvSpPr>
        <p:spPr>
          <a:xfrm rot="10492500">
            <a:off x="17918673" y="620064"/>
            <a:ext cx="5945441" cy="4756895"/>
          </a:xfrm>
          <a:custGeom>
            <a:avLst/>
            <a:gdLst/>
            <a:ahLst/>
            <a:cxnLst>
              <a:cxn ang="0">
                <a:pos x="wd2" y="hd2"/>
              </a:cxn>
              <a:cxn ang="5400000">
                <a:pos x="wd2" y="hd2"/>
              </a:cxn>
              <a:cxn ang="10800000">
                <a:pos x="wd2" y="hd2"/>
              </a:cxn>
              <a:cxn ang="16200000">
                <a:pos x="wd2" y="hd2"/>
              </a:cxn>
            </a:cxnLst>
            <a:rect l="0" t="0" r="r" b="b"/>
            <a:pathLst>
              <a:path w="19164" h="19564" extrusionOk="0">
                <a:moveTo>
                  <a:pt x="16905" y="3291"/>
                </a:moveTo>
                <a:cubicBezTo>
                  <a:pt x="19748" y="5702"/>
                  <a:pt x="19806" y="10910"/>
                  <a:pt x="17645" y="14650"/>
                </a:cubicBezTo>
                <a:cubicBezTo>
                  <a:pt x="14603" y="19916"/>
                  <a:pt x="8824" y="21054"/>
                  <a:pt x="4421" y="17557"/>
                </a:cubicBezTo>
                <a:cubicBezTo>
                  <a:pt x="-1794" y="12621"/>
                  <a:pt x="-1145" y="1953"/>
                  <a:pt x="4421" y="188"/>
                </a:cubicBezTo>
                <a:cubicBezTo>
                  <a:pt x="6736" y="-546"/>
                  <a:pt x="8894" y="1063"/>
                  <a:pt x="11118" y="1630"/>
                </a:cubicBezTo>
                <a:cubicBezTo>
                  <a:pt x="13025" y="2116"/>
                  <a:pt x="15182" y="1829"/>
                  <a:pt x="16905" y="3291"/>
                </a:cubicBezTo>
                <a:close/>
              </a:path>
            </a:pathLst>
          </a:custGeom>
          <a:solidFill>
            <a:srgbClr val="F0E6E8"/>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97" name="Фигура"/>
          <p:cNvSpPr/>
          <p:nvPr/>
        </p:nvSpPr>
        <p:spPr>
          <a:xfrm rot="10334597">
            <a:off x="18558329" y="1472352"/>
            <a:ext cx="4879297" cy="5430739"/>
          </a:xfrm>
          <a:custGeom>
            <a:avLst/>
            <a:gdLst/>
            <a:ahLst/>
            <a:cxnLst>
              <a:cxn ang="0">
                <a:pos x="wd2" y="hd2"/>
              </a:cxn>
              <a:cxn ang="5400000">
                <a:pos x="wd2" y="hd2"/>
              </a:cxn>
              <a:cxn ang="10800000">
                <a:pos x="wd2" y="hd2"/>
              </a:cxn>
              <a:cxn ang="16200000">
                <a:pos x="wd2" y="hd2"/>
              </a:cxn>
            </a:cxnLst>
            <a:rect l="0" t="0" r="r" b="b"/>
            <a:pathLst>
              <a:path w="19503" h="20096" extrusionOk="0">
                <a:moveTo>
                  <a:pt x="17439" y="2978"/>
                </a:moveTo>
                <a:cubicBezTo>
                  <a:pt x="20297" y="5987"/>
                  <a:pt x="19937" y="10424"/>
                  <a:pt x="17882" y="14068"/>
                </a:cubicBezTo>
                <a:cubicBezTo>
                  <a:pt x="14939" y="19285"/>
                  <a:pt x="9593" y="21010"/>
                  <a:pt x="5347" y="19650"/>
                </a:cubicBezTo>
                <a:cubicBezTo>
                  <a:pt x="1150" y="18306"/>
                  <a:pt x="-1303" y="14450"/>
                  <a:pt x="722" y="10476"/>
                </a:cubicBezTo>
                <a:cubicBezTo>
                  <a:pt x="1004" y="9922"/>
                  <a:pt x="1409" y="9411"/>
                  <a:pt x="1526" y="8805"/>
                </a:cubicBezTo>
                <a:cubicBezTo>
                  <a:pt x="1740" y="7688"/>
                  <a:pt x="941" y="6651"/>
                  <a:pt x="882" y="5523"/>
                </a:cubicBezTo>
                <a:cubicBezTo>
                  <a:pt x="808" y="4105"/>
                  <a:pt x="1801" y="2924"/>
                  <a:pt x="3040" y="2040"/>
                </a:cubicBezTo>
                <a:cubicBezTo>
                  <a:pt x="6268" y="-264"/>
                  <a:pt x="10598" y="-590"/>
                  <a:pt x="14311" y="928"/>
                </a:cubicBezTo>
                <a:cubicBezTo>
                  <a:pt x="15483" y="1408"/>
                  <a:pt x="16579" y="2073"/>
                  <a:pt x="17439" y="2978"/>
                </a:cubicBezTo>
                <a:close/>
              </a:path>
            </a:pathLst>
          </a:custGeom>
          <a:ln w="25400">
            <a:solidFill>
              <a:srgbClr val="6D6875"/>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pic>
        <p:nvPicPr>
          <p:cNvPr id="98" name="Изображение" descr="Изображение"/>
          <p:cNvPicPr>
            <a:picLocks noChangeAspect="1"/>
          </p:cNvPicPr>
          <p:nvPr/>
        </p:nvPicPr>
        <p:blipFill>
          <a:blip r:embed="rId2"/>
          <a:srcRect l="3140" t="26822" r="4272" b="25438"/>
          <a:stretch>
            <a:fillRect/>
          </a:stretch>
        </p:blipFill>
        <p:spPr>
          <a:xfrm rot="21600000">
            <a:off x="15709762" y="1501725"/>
            <a:ext cx="6812471" cy="5268840"/>
          </a:xfrm>
          <a:custGeom>
            <a:avLst/>
            <a:gdLst/>
            <a:ahLst/>
            <a:cxnLst>
              <a:cxn ang="0">
                <a:pos x="wd2" y="hd2"/>
              </a:cxn>
              <a:cxn ang="5400000">
                <a:pos x="wd2" y="hd2"/>
              </a:cxn>
              <a:cxn ang="10800000">
                <a:pos x="wd2" y="hd2"/>
              </a:cxn>
              <a:cxn ang="16200000">
                <a:pos x="wd2" y="hd2"/>
              </a:cxn>
            </a:cxnLst>
            <a:rect l="0" t="0" r="r" b="b"/>
            <a:pathLst>
              <a:path w="19216" h="19774" extrusionOk="0">
                <a:moveTo>
                  <a:pt x="5020" y="43"/>
                </a:moveTo>
                <a:cubicBezTo>
                  <a:pt x="4598" y="101"/>
                  <a:pt x="4177" y="223"/>
                  <a:pt x="3758" y="430"/>
                </a:cubicBezTo>
                <a:cubicBezTo>
                  <a:pt x="-1617" y="3087"/>
                  <a:pt x="-1327" y="14235"/>
                  <a:pt x="5281" y="18424"/>
                </a:cubicBezTo>
                <a:cubicBezTo>
                  <a:pt x="9962" y="21391"/>
                  <a:pt x="15603" y="19352"/>
                  <a:pt x="18164" y="13443"/>
                </a:cubicBezTo>
                <a:cubicBezTo>
                  <a:pt x="19983" y="9248"/>
                  <a:pt x="19468" y="3861"/>
                  <a:pt x="16433" y="1787"/>
                </a:cubicBezTo>
                <a:cubicBezTo>
                  <a:pt x="14592" y="529"/>
                  <a:pt x="12475" y="1146"/>
                  <a:pt x="10538" y="927"/>
                </a:cubicBezTo>
                <a:cubicBezTo>
                  <a:pt x="8702" y="719"/>
                  <a:pt x="6849" y="-209"/>
                  <a:pt x="5020" y="43"/>
                </a:cubicBezTo>
                <a:close/>
              </a:path>
            </a:pathLst>
          </a:custGeom>
          <a:ln w="12700">
            <a:miter lim="400000"/>
          </a:ln>
        </p:spPr>
      </p:pic>
      <p:sp>
        <p:nvSpPr>
          <p:cNvPr id="99" name="Фигура"/>
          <p:cNvSpPr/>
          <p:nvPr/>
        </p:nvSpPr>
        <p:spPr>
          <a:xfrm rot="10492500">
            <a:off x="1058261" y="9999156"/>
            <a:ext cx="1313240" cy="120641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00" name="Фигура"/>
          <p:cNvSpPr/>
          <p:nvPr/>
        </p:nvSpPr>
        <p:spPr>
          <a:xfrm rot="10492500">
            <a:off x="-589446" y="10542149"/>
            <a:ext cx="1071335" cy="98418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01" name="Фигура"/>
          <p:cNvSpPr/>
          <p:nvPr/>
        </p:nvSpPr>
        <p:spPr>
          <a:xfrm rot="10492500">
            <a:off x="462489" y="11551960"/>
            <a:ext cx="882739" cy="81093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02" name="Линия"/>
          <p:cNvSpPr/>
          <p:nvPr/>
        </p:nvSpPr>
        <p:spPr>
          <a:xfrm rot="18900000">
            <a:off x="21149118" y="11980631"/>
            <a:ext cx="2774418" cy="1086733"/>
          </a:xfrm>
          <a:custGeom>
            <a:avLst/>
            <a:gdLst/>
            <a:ahLst/>
            <a:cxnLst>
              <a:cxn ang="0">
                <a:pos x="wd2" y="hd2"/>
              </a:cxn>
              <a:cxn ang="5400000">
                <a:pos x="wd2" y="hd2"/>
              </a:cxn>
              <a:cxn ang="10800000">
                <a:pos x="wd2" y="hd2"/>
              </a:cxn>
              <a:cxn ang="16200000">
                <a:pos x="wd2" y="hd2"/>
              </a:cxn>
            </a:cxnLst>
            <a:rect l="0" t="0" r="r" b="b"/>
            <a:pathLst>
              <a:path w="21600" h="21428" extrusionOk="0">
                <a:moveTo>
                  <a:pt x="0" y="18276"/>
                </a:moveTo>
                <a:cubicBezTo>
                  <a:pt x="684" y="12150"/>
                  <a:pt x="3680" y="10007"/>
                  <a:pt x="5529" y="14320"/>
                </a:cubicBezTo>
                <a:cubicBezTo>
                  <a:pt x="6616" y="16859"/>
                  <a:pt x="7127" y="21600"/>
                  <a:pt x="8674" y="21423"/>
                </a:cubicBezTo>
                <a:cubicBezTo>
                  <a:pt x="12041" y="21038"/>
                  <a:pt x="9781" y="5441"/>
                  <a:pt x="12917" y="4811"/>
                </a:cubicBezTo>
                <a:cubicBezTo>
                  <a:pt x="15016" y="4390"/>
                  <a:pt x="15442" y="12157"/>
                  <a:pt x="17268" y="13019"/>
                </a:cubicBezTo>
                <a:cubicBezTo>
                  <a:pt x="18475" y="13589"/>
                  <a:pt x="19426" y="11659"/>
                  <a:pt x="20101" y="9537"/>
                </a:cubicBezTo>
                <a:cubicBezTo>
                  <a:pt x="20937" y="6908"/>
                  <a:pt x="21481" y="3720"/>
                  <a:pt x="21600" y="0"/>
                </a:cubicBezTo>
              </a:path>
            </a:pathLst>
          </a:custGeom>
          <a:ln w="25400">
            <a:solidFill>
              <a:srgbClr val="000000"/>
            </a:solidFill>
            <a:miter lim="400000"/>
          </a:ln>
        </p:spPr>
        <p:txBody>
          <a:bodyPr lIns="71437" tIns="71437" rIns="71437" bIns="71437" anchor="ctr"/>
          <a:lstStyle/>
          <a:p>
            <a:endParaRPr/>
          </a:p>
        </p:txBody>
      </p:sp>
      <p:sp>
        <p:nvSpPr>
          <p:cNvPr id="103" name="Фигура"/>
          <p:cNvSpPr/>
          <p:nvPr/>
        </p:nvSpPr>
        <p:spPr>
          <a:xfrm rot="3056620">
            <a:off x="6354769" y="-3226409"/>
            <a:ext cx="4814018" cy="5223434"/>
          </a:xfrm>
          <a:custGeom>
            <a:avLst/>
            <a:gdLst/>
            <a:ahLst/>
            <a:cxnLst>
              <a:cxn ang="0">
                <a:pos x="wd2" y="hd2"/>
              </a:cxn>
              <a:cxn ang="5400000">
                <a:pos x="wd2" y="hd2"/>
              </a:cxn>
              <a:cxn ang="10800000">
                <a:pos x="wd2" y="hd2"/>
              </a:cxn>
              <a:cxn ang="16200000">
                <a:pos x="wd2" y="hd2"/>
              </a:cxn>
            </a:cxnLst>
            <a:rect l="0" t="0" r="r" b="b"/>
            <a:pathLst>
              <a:path w="20345" h="19710" extrusionOk="0">
                <a:moveTo>
                  <a:pt x="17050" y="360"/>
                </a:moveTo>
                <a:cubicBezTo>
                  <a:pt x="20664" y="1730"/>
                  <a:pt x="21401" y="5978"/>
                  <a:pt x="18786" y="8860"/>
                </a:cubicBezTo>
                <a:cubicBezTo>
                  <a:pt x="17004" y="10824"/>
                  <a:pt x="14104" y="11516"/>
                  <a:pt x="12826" y="13372"/>
                </a:cubicBezTo>
                <a:cubicBezTo>
                  <a:pt x="11318" y="15563"/>
                  <a:pt x="11600" y="18747"/>
                  <a:pt x="8852" y="19537"/>
                </a:cubicBezTo>
                <a:cubicBezTo>
                  <a:pt x="4809" y="20700"/>
                  <a:pt x="2143" y="15819"/>
                  <a:pt x="4055" y="10259"/>
                </a:cubicBezTo>
                <a:cubicBezTo>
                  <a:pt x="4359" y="9374"/>
                  <a:pt x="4670" y="8442"/>
                  <a:pt x="4299" y="7585"/>
                </a:cubicBezTo>
                <a:cubicBezTo>
                  <a:pt x="3490" y="5714"/>
                  <a:pt x="-199" y="5466"/>
                  <a:pt x="8" y="3171"/>
                </a:cubicBezTo>
                <a:cubicBezTo>
                  <a:pt x="226" y="766"/>
                  <a:pt x="3821" y="1327"/>
                  <a:pt x="6839" y="1437"/>
                </a:cubicBezTo>
                <a:cubicBezTo>
                  <a:pt x="10337" y="1564"/>
                  <a:pt x="13724" y="-900"/>
                  <a:pt x="17050" y="360"/>
                </a:cubicBezTo>
                <a:close/>
              </a:path>
            </a:pathLst>
          </a:custGeom>
          <a:ln w="38100">
            <a:solidFill>
              <a:srgbClr val="8D8896"/>
            </a:solidFill>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 name="Утверждено">
            <a:extLst>
              <a:ext uri="{FF2B5EF4-FFF2-40B4-BE49-F238E27FC236}">
                <a16:creationId xmlns:a16="http://schemas.microsoft.com/office/drawing/2014/main" id="{9A75F831-769B-347F-A489-009DCF880217}"/>
              </a:ext>
            </a:extLst>
          </p:cNvPr>
          <p:cNvSpPr/>
          <p:nvPr/>
        </p:nvSpPr>
        <p:spPr>
          <a:xfrm>
            <a:off x="5394236" y="5489271"/>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
        <p:nvSpPr>
          <p:cNvPr id="3" name="Lorem ipsum dolor sit amet, consectetur adipiscing elit, sed do eiusmod tempor incididunt ut labore et dolore magna aliqua.">
            <a:extLst>
              <a:ext uri="{FF2B5EF4-FFF2-40B4-BE49-F238E27FC236}">
                <a16:creationId xmlns:a16="http://schemas.microsoft.com/office/drawing/2014/main" id="{E38635E1-446B-6104-B6C6-2E45B8912572}"/>
              </a:ext>
            </a:extLst>
          </p:cNvPr>
          <p:cNvSpPr txBox="1"/>
          <p:nvPr/>
        </p:nvSpPr>
        <p:spPr>
          <a:xfrm>
            <a:off x="15648690" y="8125107"/>
            <a:ext cx="6620026" cy="20613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a:lnSpc>
                <a:spcPct val="150000"/>
              </a:lnSpc>
            </a:pPr>
            <a:r>
              <a:rPr lang="ru-RU" sz="3200" dirty="0">
                <a:effectLst/>
                <a:latin typeface="Times New Roman" panose="02020603050405020304" pitchFamily="18" charset="0"/>
                <a:ea typeface="Calibri" panose="020F0502020204030204" pitchFamily="34" charset="0"/>
              </a:rPr>
              <a:t>У молодёжи остро стоит потребность в самореализации, где они могли бы продемонстрировать свои как творческие, так и деловые, организаторские способности. </a:t>
            </a:r>
            <a:endParaRPr sz="3200" dirty="0"/>
          </a:p>
        </p:txBody>
      </p:sp>
      <p:sp>
        <p:nvSpPr>
          <p:cNvPr id="4" name="Lorem ipsum dolor sit amet, consectetur adipiscing elit, sed do eiusmod tempor incididunt ut labore et dolore magna aliqua.">
            <a:extLst>
              <a:ext uri="{FF2B5EF4-FFF2-40B4-BE49-F238E27FC236}">
                <a16:creationId xmlns:a16="http://schemas.microsoft.com/office/drawing/2014/main" id="{95C8E9C8-D470-BA8E-DB57-4473E4A5C198}"/>
              </a:ext>
            </a:extLst>
          </p:cNvPr>
          <p:cNvSpPr txBox="1"/>
          <p:nvPr/>
        </p:nvSpPr>
        <p:spPr>
          <a:xfrm>
            <a:off x="6544959" y="3216002"/>
            <a:ext cx="6620026" cy="15626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a:lnSpc>
                <a:spcPct val="70000"/>
              </a:lnSpc>
              <a:defRPr sz="2300" baseline="86956">
                <a:solidFill>
                  <a:srgbClr val="6D6875"/>
                </a:solidFill>
                <a:latin typeface="Avenir Next Regular"/>
                <a:ea typeface="Avenir Next Regular"/>
                <a:cs typeface="Avenir Next Regular"/>
                <a:sym typeface="Avenir Next Regular"/>
              </a:defRPr>
            </a:lvl1pPr>
          </a:lstStyle>
          <a:p>
            <a:pPr lvl="0" algn="just">
              <a:lnSpc>
                <a:spcPct val="150000"/>
              </a:lnSpc>
              <a:tabLst>
                <a:tab pos="602615" algn="l"/>
              </a:tabLst>
            </a:pPr>
            <a:r>
              <a:rPr lang="ru-RU" sz="3200" dirty="0">
                <a:effectLst/>
                <a:latin typeface="Times New Roman" panose="02020603050405020304" pitchFamily="18" charset="0"/>
                <a:ea typeface="Calibri" panose="020F0502020204030204" pitchFamily="34" charset="0"/>
              </a:rPr>
              <a:t>Небольшое количество заинтересованных молодых людей в процветании города, отсутствие активной гражданской позиции.</a:t>
            </a:r>
          </a:p>
        </p:txBody>
      </p:sp>
      <p:sp>
        <p:nvSpPr>
          <p:cNvPr id="5" name="Утверждено">
            <a:extLst>
              <a:ext uri="{FF2B5EF4-FFF2-40B4-BE49-F238E27FC236}">
                <a16:creationId xmlns:a16="http://schemas.microsoft.com/office/drawing/2014/main" id="{80ECF44D-1287-0776-E8B6-221241C2C23F}"/>
              </a:ext>
            </a:extLst>
          </p:cNvPr>
          <p:cNvSpPr/>
          <p:nvPr/>
        </p:nvSpPr>
        <p:spPr>
          <a:xfrm>
            <a:off x="5394236" y="3367137"/>
            <a:ext cx="775098" cy="775098"/>
          </a:xfrm>
          <a:custGeom>
            <a:avLst/>
            <a:gdLst/>
            <a:ahLst/>
            <a:cxnLst>
              <a:cxn ang="0">
                <a:pos x="wd2" y="hd2"/>
              </a:cxn>
              <a:cxn ang="5400000">
                <a:pos x="wd2" y="hd2"/>
              </a:cxn>
              <a:cxn ang="10800000">
                <a:pos x="wd2" y="hd2"/>
              </a:cxn>
              <a:cxn ang="16200000">
                <a:pos x="wd2" y="hd2"/>
              </a:cxn>
            </a:cxnLst>
            <a:rect l="0" t="0" r="r" b="b"/>
            <a:pathLst>
              <a:path w="21600" h="21600" extrusionOk="0">
                <a:moveTo>
                  <a:pt x="10801" y="0"/>
                </a:moveTo>
                <a:cubicBezTo>
                  <a:pt x="4836" y="0"/>
                  <a:pt x="0" y="4834"/>
                  <a:pt x="0" y="10799"/>
                </a:cubicBezTo>
                <a:cubicBezTo>
                  <a:pt x="0" y="16764"/>
                  <a:pt x="4836" y="21600"/>
                  <a:pt x="10801" y="21600"/>
                </a:cubicBezTo>
                <a:cubicBezTo>
                  <a:pt x="16766" y="21600"/>
                  <a:pt x="21600" y="16764"/>
                  <a:pt x="21600" y="10799"/>
                </a:cubicBezTo>
                <a:cubicBezTo>
                  <a:pt x="21600" y="4834"/>
                  <a:pt x="16766" y="0"/>
                  <a:pt x="10801" y="0"/>
                </a:cubicBezTo>
                <a:close/>
                <a:moveTo>
                  <a:pt x="16337" y="5557"/>
                </a:moveTo>
                <a:cubicBezTo>
                  <a:pt x="16555" y="5556"/>
                  <a:pt x="16774" y="5639"/>
                  <a:pt x="16939" y="5803"/>
                </a:cubicBezTo>
                <a:lnTo>
                  <a:pt x="17480" y="6344"/>
                </a:lnTo>
                <a:cubicBezTo>
                  <a:pt x="17810" y="6674"/>
                  <a:pt x="17809" y="7209"/>
                  <a:pt x="17485" y="7539"/>
                </a:cubicBezTo>
                <a:lnTo>
                  <a:pt x="7826" y="17269"/>
                </a:lnTo>
                <a:cubicBezTo>
                  <a:pt x="7497" y="17604"/>
                  <a:pt x="6955" y="17604"/>
                  <a:pt x="6625" y="17269"/>
                </a:cubicBezTo>
                <a:lnTo>
                  <a:pt x="3230" y="13872"/>
                </a:lnTo>
                <a:cubicBezTo>
                  <a:pt x="2900" y="13542"/>
                  <a:pt x="2900" y="13007"/>
                  <a:pt x="3230" y="12677"/>
                </a:cubicBezTo>
                <a:lnTo>
                  <a:pt x="3770" y="12136"/>
                </a:lnTo>
                <a:cubicBezTo>
                  <a:pt x="4100" y="11806"/>
                  <a:pt x="4635" y="11806"/>
                  <a:pt x="4965" y="12136"/>
                </a:cubicBezTo>
                <a:lnTo>
                  <a:pt x="7166" y="14336"/>
                </a:lnTo>
                <a:cubicBezTo>
                  <a:pt x="7198" y="14369"/>
                  <a:pt x="7253" y="14369"/>
                  <a:pt x="7286" y="14336"/>
                </a:cubicBezTo>
                <a:lnTo>
                  <a:pt x="15737" y="5809"/>
                </a:lnTo>
                <a:cubicBezTo>
                  <a:pt x="15902" y="5641"/>
                  <a:pt x="16120" y="5557"/>
                  <a:pt x="16337" y="5557"/>
                </a:cubicBez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C9ADA7"/>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FBDBF"/>
        </a:solidFill>
        <a:effectLst/>
      </p:bgPr>
    </p:bg>
    <p:spTree>
      <p:nvGrpSpPr>
        <p:cNvPr id="1" name=""/>
        <p:cNvGrpSpPr/>
        <p:nvPr/>
      </p:nvGrpSpPr>
      <p:grpSpPr>
        <a:xfrm>
          <a:off x="0" y="0"/>
          <a:ext cx="0" cy="0"/>
          <a:chOff x="0" y="0"/>
          <a:chExt cx="0" cy="0"/>
        </a:xfrm>
      </p:grpSpPr>
      <p:grpSp>
        <p:nvGrpSpPr>
          <p:cNvPr id="145" name="Группа"/>
          <p:cNvGrpSpPr/>
          <p:nvPr/>
        </p:nvGrpSpPr>
        <p:grpSpPr>
          <a:xfrm>
            <a:off x="-583990" y="-242454"/>
            <a:ext cx="4782585" cy="4427303"/>
            <a:chOff x="0" y="0"/>
            <a:chExt cx="4782584" cy="4427301"/>
          </a:xfrm>
        </p:grpSpPr>
        <p:sp>
          <p:nvSpPr>
            <p:cNvPr id="140" name="Фигура"/>
            <p:cNvSpPr/>
            <p:nvPr/>
          </p:nvSpPr>
          <p:spPr>
            <a:xfrm rot="18018889">
              <a:off x="1071162" y="2433078"/>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41" name="Фигура"/>
            <p:cNvSpPr/>
            <p:nvPr/>
          </p:nvSpPr>
          <p:spPr>
            <a:xfrm rot="18018889">
              <a:off x="2145886" y="295802"/>
              <a:ext cx="1448942" cy="133107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42" name="Фигура"/>
            <p:cNvSpPr/>
            <p:nvPr/>
          </p:nvSpPr>
          <p:spPr>
            <a:xfrm rot="18018889">
              <a:off x="177763" y="511164"/>
              <a:ext cx="1193873" cy="109675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43" name="Фигура"/>
            <p:cNvSpPr/>
            <p:nvPr/>
          </p:nvSpPr>
          <p:spPr>
            <a:xfrm rot="18018889">
              <a:off x="3658176" y="2422538"/>
              <a:ext cx="978686" cy="899075"/>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44" name="Фигура"/>
            <p:cNvSpPr/>
            <p:nvPr/>
          </p:nvSpPr>
          <p:spPr>
            <a:xfrm rot="18018889">
              <a:off x="1071162" y="2433078"/>
              <a:ext cx="1776109" cy="163163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E4D6"/>
            </a:solidFill>
            <a:ln w="12700" cap="flat">
              <a:noFill/>
              <a:miter lim="400000"/>
            </a:ln>
            <a:effectLst/>
          </p:spPr>
          <p:txBody>
            <a:bodyPr wrap="square" lIns="71437" tIns="71437" rIns="71437" bIns="71437" numCol="1" anchor="ctr">
              <a:noAutofit/>
            </a:bodyP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grpSp>
      <p:sp>
        <p:nvSpPr>
          <p:cNvPr id="146" name="Фигура"/>
          <p:cNvSpPr/>
          <p:nvPr/>
        </p:nvSpPr>
        <p:spPr>
          <a:xfrm rot="21038199">
            <a:off x="1642099" y="8816322"/>
            <a:ext cx="10577852" cy="971739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CDB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147" name="Фигура"/>
          <p:cNvSpPr/>
          <p:nvPr/>
        </p:nvSpPr>
        <p:spPr>
          <a:xfrm rot="21038199">
            <a:off x="16641441" y="-4396837"/>
            <a:ext cx="10577852" cy="9717390"/>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CDB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pic>
        <p:nvPicPr>
          <p:cNvPr id="148" name="Кружок Кружок" descr="Кружок Кружок"/>
          <p:cNvPicPr>
            <a:picLocks/>
          </p:cNvPicPr>
          <p:nvPr/>
        </p:nvPicPr>
        <p:blipFill>
          <a:blip r:embed="rId2"/>
          <a:stretch>
            <a:fillRect/>
          </a:stretch>
        </p:blipFill>
        <p:spPr>
          <a:xfrm>
            <a:off x="9135843" y="1503349"/>
            <a:ext cx="6112313" cy="6112313"/>
          </a:xfrm>
          <a:prstGeom prst="rect">
            <a:avLst/>
          </a:prstGeom>
        </p:spPr>
      </p:pic>
      <p:sp>
        <p:nvSpPr>
          <p:cNvPr id="150" name="Design"/>
          <p:cNvSpPr txBox="1"/>
          <p:nvPr/>
        </p:nvSpPr>
        <p:spPr>
          <a:xfrm>
            <a:off x="6298462" y="3810744"/>
            <a:ext cx="11980843" cy="19909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1000" b="1">
                <a:solidFill>
                  <a:srgbClr val="6D6875"/>
                </a:solidFill>
                <a:latin typeface="Georgia"/>
                <a:ea typeface="Georgia"/>
                <a:cs typeface="Georgia"/>
                <a:sym typeface="Georgia"/>
              </a:defRPr>
            </a:lvl1pPr>
          </a:lstStyle>
          <a:p>
            <a:r>
              <a:rPr lang="ru-RU" sz="6000" dirty="0"/>
              <a:t>Основа нашего фестиваля – </a:t>
            </a:r>
          </a:p>
          <a:p>
            <a:r>
              <a:rPr lang="ru-RU" sz="6000" dirty="0"/>
              <a:t>единство </a:t>
            </a:r>
            <a:endParaRPr sz="6000" dirty="0"/>
          </a:p>
        </p:txBody>
      </p:sp>
      <p:pic>
        <p:nvPicPr>
          <p:cNvPr id="151" name="Линия Фигура" descr="Линия Фигура"/>
          <p:cNvPicPr>
            <a:picLocks/>
          </p:cNvPicPr>
          <p:nvPr/>
        </p:nvPicPr>
        <p:blipFill>
          <a:blip r:embed="rId3"/>
          <a:stretch>
            <a:fillRect/>
          </a:stretch>
        </p:blipFill>
        <p:spPr>
          <a:xfrm>
            <a:off x="7872114" y="4652678"/>
            <a:ext cx="8639772" cy="4347285"/>
          </a:xfrm>
          <a:prstGeom prst="rect">
            <a:avLst/>
          </a:prstGeom>
        </p:spPr>
      </p:pic>
      <p:pic>
        <p:nvPicPr>
          <p:cNvPr id="153" name="Кружок Кружок" descr="Кружок Кружок"/>
          <p:cNvPicPr>
            <a:picLocks/>
          </p:cNvPicPr>
          <p:nvPr/>
        </p:nvPicPr>
        <p:blipFill>
          <a:blip r:embed="rId4"/>
          <a:stretch>
            <a:fillRect/>
          </a:stretch>
        </p:blipFill>
        <p:spPr>
          <a:xfrm>
            <a:off x="16806643" y="4652678"/>
            <a:ext cx="3369956" cy="3369956"/>
          </a:xfrm>
          <a:prstGeom prst="rect">
            <a:avLst/>
          </a:prstGeom>
        </p:spPr>
      </p:pic>
      <p:pic>
        <p:nvPicPr>
          <p:cNvPr id="155" name="Кружок Кружок" descr="Кружок Кружок"/>
          <p:cNvPicPr>
            <a:picLocks/>
          </p:cNvPicPr>
          <p:nvPr/>
        </p:nvPicPr>
        <p:blipFill>
          <a:blip r:embed="rId4"/>
          <a:stretch>
            <a:fillRect/>
          </a:stretch>
        </p:blipFill>
        <p:spPr>
          <a:xfrm>
            <a:off x="13923322" y="8842695"/>
            <a:ext cx="3369956" cy="3369956"/>
          </a:xfrm>
          <a:prstGeom prst="rect">
            <a:avLst/>
          </a:prstGeom>
        </p:spPr>
      </p:pic>
      <p:pic>
        <p:nvPicPr>
          <p:cNvPr id="157" name="Кружок Кружок" descr="Кружок Кружок"/>
          <p:cNvPicPr>
            <a:picLocks/>
          </p:cNvPicPr>
          <p:nvPr/>
        </p:nvPicPr>
        <p:blipFill>
          <a:blip r:embed="rId4"/>
          <a:stretch>
            <a:fillRect/>
          </a:stretch>
        </p:blipFill>
        <p:spPr>
          <a:xfrm>
            <a:off x="7090722" y="8842695"/>
            <a:ext cx="3369956" cy="3369956"/>
          </a:xfrm>
          <a:prstGeom prst="rect">
            <a:avLst/>
          </a:prstGeom>
        </p:spPr>
      </p:pic>
      <p:pic>
        <p:nvPicPr>
          <p:cNvPr id="159" name="Кружок Кружок" descr="Кружок Кружок"/>
          <p:cNvPicPr>
            <a:picLocks/>
          </p:cNvPicPr>
          <p:nvPr/>
        </p:nvPicPr>
        <p:blipFill>
          <a:blip r:embed="rId4"/>
          <a:stretch>
            <a:fillRect/>
          </a:stretch>
        </p:blipFill>
        <p:spPr>
          <a:xfrm>
            <a:off x="4207400" y="4652678"/>
            <a:ext cx="3369956" cy="3369956"/>
          </a:xfrm>
          <a:prstGeom prst="rect">
            <a:avLst/>
          </a:prstGeom>
        </p:spPr>
      </p:pic>
      <p:sp>
        <p:nvSpPr>
          <p:cNvPr id="161" name="Marketing"/>
          <p:cNvSpPr txBox="1"/>
          <p:nvPr/>
        </p:nvSpPr>
        <p:spPr>
          <a:xfrm>
            <a:off x="0" y="2989366"/>
            <a:ext cx="8984831" cy="82137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0" b="1">
                <a:solidFill>
                  <a:srgbClr val="6D6875"/>
                </a:solidFill>
                <a:latin typeface="Georgia"/>
                <a:ea typeface="Georgia"/>
                <a:cs typeface="Georgia"/>
                <a:sym typeface="Georgia"/>
              </a:defRPr>
            </a:lvl1pPr>
          </a:lstStyle>
          <a:p>
            <a:r>
              <a:rPr lang="ru-RU" sz="4400" dirty="0"/>
              <a:t>Предприятия и организации</a:t>
            </a:r>
          </a:p>
        </p:txBody>
      </p:sp>
      <p:sp>
        <p:nvSpPr>
          <p:cNvPr id="162" name="Creative"/>
          <p:cNvSpPr txBox="1"/>
          <p:nvPr/>
        </p:nvSpPr>
        <p:spPr>
          <a:xfrm>
            <a:off x="179826" y="11525238"/>
            <a:ext cx="7833874"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0" b="1">
                <a:solidFill>
                  <a:srgbClr val="6D6875"/>
                </a:solidFill>
                <a:latin typeface="Georgia"/>
                <a:ea typeface="Georgia"/>
                <a:cs typeface="Georgia"/>
                <a:sym typeface="Georgia"/>
              </a:defRPr>
            </a:lvl1pPr>
          </a:lstStyle>
          <a:p>
            <a:r>
              <a:rPr lang="ru-RU" sz="4400" dirty="0"/>
              <a:t>Творческий подход к </a:t>
            </a:r>
          </a:p>
          <a:p>
            <a:r>
              <a:rPr lang="ru-RU" sz="4400" dirty="0"/>
              <a:t>реализации задуманного</a:t>
            </a:r>
            <a:endParaRPr sz="4400" dirty="0"/>
          </a:p>
        </p:txBody>
      </p:sp>
      <p:sp>
        <p:nvSpPr>
          <p:cNvPr id="163" name="Strategy"/>
          <p:cNvSpPr txBox="1"/>
          <p:nvPr/>
        </p:nvSpPr>
        <p:spPr>
          <a:xfrm>
            <a:off x="16629319" y="11534226"/>
            <a:ext cx="7795403"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0" b="1">
                <a:solidFill>
                  <a:srgbClr val="6D6875"/>
                </a:solidFill>
                <a:latin typeface="Georgia"/>
                <a:ea typeface="Georgia"/>
                <a:cs typeface="Georgia"/>
                <a:sym typeface="Georgia"/>
              </a:defRPr>
            </a:lvl1pPr>
          </a:lstStyle>
          <a:p>
            <a:r>
              <a:rPr lang="ru-RU" sz="4400" dirty="0"/>
              <a:t>Любовь к своему городу, </a:t>
            </a:r>
          </a:p>
          <a:p>
            <a:r>
              <a:rPr lang="ru-RU" sz="4400" dirty="0"/>
              <a:t>желание его развивать</a:t>
            </a:r>
            <a:endParaRPr sz="4400" dirty="0"/>
          </a:p>
        </p:txBody>
      </p:sp>
      <p:sp>
        <p:nvSpPr>
          <p:cNvPr id="164" name="Teamwork"/>
          <p:cNvSpPr txBox="1"/>
          <p:nvPr/>
        </p:nvSpPr>
        <p:spPr>
          <a:xfrm>
            <a:off x="17846171" y="2754568"/>
            <a:ext cx="6112313" cy="1498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lvl1pP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8000" b="1">
                <a:solidFill>
                  <a:srgbClr val="6D6875"/>
                </a:solidFill>
                <a:latin typeface="Georgia"/>
                <a:ea typeface="Georgia"/>
                <a:cs typeface="Georgia"/>
                <a:sym typeface="Georgia"/>
              </a:defRPr>
            </a:lvl1pPr>
          </a:lstStyle>
          <a:p>
            <a:r>
              <a:rPr lang="ru-RU" sz="4400" dirty="0"/>
              <a:t>Слаженная командная работа</a:t>
            </a:r>
            <a:endParaRPr sz="4400" dirty="0"/>
          </a:p>
        </p:txBody>
      </p:sp>
      <p:pic>
        <p:nvPicPr>
          <p:cNvPr id="165" name="Mask Group-1.png" descr="Mask Group-1.png"/>
          <p:cNvPicPr>
            <a:picLocks noChangeAspect="1"/>
          </p:cNvPicPr>
          <p:nvPr/>
        </p:nvPicPr>
        <p:blipFill>
          <a:blip r:embed="rId5"/>
          <a:stretch>
            <a:fillRect/>
          </a:stretch>
        </p:blipFill>
        <p:spPr>
          <a:xfrm>
            <a:off x="17729621" y="5575655"/>
            <a:ext cx="1524001" cy="1524001"/>
          </a:xfrm>
          <a:prstGeom prst="rect">
            <a:avLst/>
          </a:prstGeom>
          <a:ln w="12700">
            <a:miter lim="400000"/>
          </a:ln>
        </p:spPr>
      </p:pic>
      <p:pic>
        <p:nvPicPr>
          <p:cNvPr id="166" name="Mask Group-2.png" descr="Mask Group-2.png"/>
          <p:cNvPicPr>
            <a:picLocks noChangeAspect="1"/>
          </p:cNvPicPr>
          <p:nvPr/>
        </p:nvPicPr>
        <p:blipFill>
          <a:blip r:embed="rId6"/>
          <a:stretch>
            <a:fillRect/>
          </a:stretch>
        </p:blipFill>
        <p:spPr>
          <a:xfrm>
            <a:off x="14846300" y="9765672"/>
            <a:ext cx="1524000" cy="1524001"/>
          </a:xfrm>
          <a:prstGeom prst="rect">
            <a:avLst/>
          </a:prstGeom>
          <a:ln w="12700">
            <a:miter lim="400000"/>
          </a:ln>
        </p:spPr>
      </p:pic>
      <p:pic>
        <p:nvPicPr>
          <p:cNvPr id="167" name="Mask Group-3.png" descr="Mask Group-3.png"/>
          <p:cNvPicPr>
            <a:picLocks noChangeAspect="1"/>
          </p:cNvPicPr>
          <p:nvPr/>
        </p:nvPicPr>
        <p:blipFill>
          <a:blip r:embed="rId7"/>
          <a:stretch>
            <a:fillRect/>
          </a:stretch>
        </p:blipFill>
        <p:spPr>
          <a:xfrm>
            <a:off x="8013700" y="9765672"/>
            <a:ext cx="1524000" cy="1524001"/>
          </a:xfrm>
          <a:prstGeom prst="rect">
            <a:avLst/>
          </a:prstGeom>
          <a:ln w="12700">
            <a:miter lim="400000"/>
          </a:ln>
        </p:spPr>
      </p:pic>
      <p:pic>
        <p:nvPicPr>
          <p:cNvPr id="168" name="Mask Group-4.png" descr="Mask Group-4.png"/>
          <p:cNvPicPr>
            <a:picLocks noChangeAspect="1"/>
          </p:cNvPicPr>
          <p:nvPr/>
        </p:nvPicPr>
        <p:blipFill>
          <a:blip r:embed="rId8"/>
          <a:stretch>
            <a:fillRect/>
          </a:stretch>
        </p:blipFill>
        <p:spPr>
          <a:xfrm>
            <a:off x="5130378" y="5494693"/>
            <a:ext cx="1524001" cy="15240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4D6"/>
        </a:solidFill>
        <a:effectLst/>
      </p:bgPr>
    </p:bg>
    <p:spTree>
      <p:nvGrpSpPr>
        <p:cNvPr id="1" name=""/>
        <p:cNvGrpSpPr/>
        <p:nvPr/>
      </p:nvGrpSpPr>
      <p:grpSpPr>
        <a:xfrm>
          <a:off x="0" y="0"/>
          <a:ext cx="0" cy="0"/>
          <a:chOff x="0" y="0"/>
          <a:chExt cx="0" cy="0"/>
        </a:xfrm>
      </p:grpSpPr>
      <p:sp>
        <p:nvSpPr>
          <p:cNvPr id="199" name="Фигура"/>
          <p:cNvSpPr/>
          <p:nvPr/>
        </p:nvSpPr>
        <p:spPr>
          <a:xfrm>
            <a:off x="7811541" y="2068831"/>
            <a:ext cx="8760918" cy="1270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9602" y="11278"/>
                </a:lnTo>
                <a:lnTo>
                  <a:pt x="21600" y="21600"/>
                </a:lnTo>
                <a:lnTo>
                  <a:pt x="0" y="21600"/>
                </a:lnTo>
                <a:lnTo>
                  <a:pt x="2130" y="10800"/>
                </a:lnTo>
                <a:lnTo>
                  <a:pt x="0" y="0"/>
                </a:lnTo>
                <a:close/>
              </a:path>
            </a:pathLst>
          </a:custGeom>
          <a:solidFill>
            <a:srgbClr val="6D6875"/>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00" name="Thank you for watching!"/>
          <p:cNvSpPr txBox="1"/>
          <p:nvPr/>
        </p:nvSpPr>
        <p:spPr>
          <a:xfrm>
            <a:off x="2983410" y="5177781"/>
            <a:ext cx="18505065" cy="3222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lgn="ctr" defTabSz="12700">
              <a:lnSpc>
                <a:spcPct val="100000"/>
              </a:lnSpc>
              <a:spcBef>
                <a:spcPts val="0"/>
              </a:spcBef>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0" b="1">
                <a:solidFill>
                  <a:srgbClr val="6D6875"/>
                </a:solidFill>
                <a:latin typeface="Georgia"/>
                <a:ea typeface="Georgia"/>
                <a:cs typeface="Georgia"/>
                <a:sym typeface="Georgia"/>
              </a:defRPr>
            </a:lvl1pPr>
          </a:lstStyle>
          <a:p>
            <a:r>
              <a:rPr lang="ru-RU" sz="10000" dirty="0"/>
              <a:t>Спасибо, что уделили нам </a:t>
            </a:r>
          </a:p>
          <a:p>
            <a:r>
              <a:rPr lang="ru-RU" sz="10000" dirty="0"/>
              <a:t>свое время и внимание!</a:t>
            </a:r>
            <a:endParaRPr sz="10000" dirty="0"/>
          </a:p>
        </p:txBody>
      </p:sp>
      <p:sp>
        <p:nvSpPr>
          <p:cNvPr id="203" name="Линия"/>
          <p:cNvSpPr/>
          <p:nvPr/>
        </p:nvSpPr>
        <p:spPr>
          <a:xfrm rot="18900000">
            <a:off x="4101666" y="12875783"/>
            <a:ext cx="3401459" cy="1332343"/>
          </a:xfrm>
          <a:custGeom>
            <a:avLst/>
            <a:gdLst/>
            <a:ahLst/>
            <a:cxnLst>
              <a:cxn ang="0">
                <a:pos x="wd2" y="hd2"/>
              </a:cxn>
              <a:cxn ang="5400000">
                <a:pos x="wd2" y="hd2"/>
              </a:cxn>
              <a:cxn ang="10800000">
                <a:pos x="wd2" y="hd2"/>
              </a:cxn>
              <a:cxn ang="16200000">
                <a:pos x="wd2" y="hd2"/>
              </a:cxn>
            </a:cxnLst>
            <a:rect l="0" t="0" r="r" b="b"/>
            <a:pathLst>
              <a:path w="21600" h="21428" extrusionOk="0">
                <a:moveTo>
                  <a:pt x="0" y="18276"/>
                </a:moveTo>
                <a:cubicBezTo>
                  <a:pt x="684" y="12150"/>
                  <a:pt x="3680" y="10007"/>
                  <a:pt x="5529" y="14320"/>
                </a:cubicBezTo>
                <a:cubicBezTo>
                  <a:pt x="6616" y="16859"/>
                  <a:pt x="7127" y="21600"/>
                  <a:pt x="8674" y="21423"/>
                </a:cubicBezTo>
                <a:cubicBezTo>
                  <a:pt x="12041" y="21038"/>
                  <a:pt x="9781" y="5441"/>
                  <a:pt x="12917" y="4811"/>
                </a:cubicBezTo>
                <a:cubicBezTo>
                  <a:pt x="15016" y="4390"/>
                  <a:pt x="15442" y="12157"/>
                  <a:pt x="17268" y="13019"/>
                </a:cubicBezTo>
                <a:cubicBezTo>
                  <a:pt x="18475" y="13589"/>
                  <a:pt x="19426" y="11659"/>
                  <a:pt x="20101" y="9537"/>
                </a:cubicBezTo>
                <a:cubicBezTo>
                  <a:pt x="20937" y="6908"/>
                  <a:pt x="21481" y="3720"/>
                  <a:pt x="21600" y="0"/>
                </a:cubicBezTo>
              </a:path>
            </a:pathLst>
          </a:custGeom>
          <a:ln w="25400">
            <a:solidFill>
              <a:srgbClr val="000000"/>
            </a:solidFill>
            <a:miter lim="400000"/>
          </a:ln>
        </p:spPr>
        <p:txBody>
          <a:bodyPr lIns="71437" tIns="71437" rIns="71437" bIns="71437" anchor="ctr"/>
          <a:lstStyle/>
          <a:p>
            <a:endParaRPr/>
          </a:p>
        </p:txBody>
      </p:sp>
      <p:sp>
        <p:nvSpPr>
          <p:cNvPr id="204" name="Линия"/>
          <p:cNvSpPr/>
          <p:nvPr/>
        </p:nvSpPr>
        <p:spPr>
          <a:xfrm rot="13975653">
            <a:off x="-584307" y="1894637"/>
            <a:ext cx="2648372" cy="1181539"/>
          </a:xfrm>
          <a:custGeom>
            <a:avLst/>
            <a:gdLst/>
            <a:ahLst/>
            <a:cxnLst>
              <a:cxn ang="0">
                <a:pos x="wd2" y="hd2"/>
              </a:cxn>
              <a:cxn ang="5400000">
                <a:pos x="wd2" y="hd2"/>
              </a:cxn>
              <a:cxn ang="10800000">
                <a:pos x="wd2" y="hd2"/>
              </a:cxn>
              <a:cxn ang="16200000">
                <a:pos x="wd2" y="hd2"/>
              </a:cxn>
            </a:cxnLst>
            <a:rect l="0" t="0" r="r" b="b"/>
            <a:pathLst>
              <a:path w="21600" h="20724" extrusionOk="0">
                <a:moveTo>
                  <a:pt x="0" y="20724"/>
                </a:moveTo>
                <a:cubicBezTo>
                  <a:pt x="366" y="18263"/>
                  <a:pt x="1662" y="17072"/>
                  <a:pt x="2742" y="18202"/>
                </a:cubicBezTo>
                <a:cubicBezTo>
                  <a:pt x="3350" y="18838"/>
                  <a:pt x="3952" y="20101"/>
                  <a:pt x="4507" y="19278"/>
                </a:cubicBezTo>
                <a:cubicBezTo>
                  <a:pt x="5251" y="18173"/>
                  <a:pt x="4353" y="15079"/>
                  <a:pt x="5275" y="14199"/>
                </a:cubicBezTo>
                <a:cubicBezTo>
                  <a:pt x="6541" y="12991"/>
                  <a:pt x="6657" y="18351"/>
                  <a:pt x="7761" y="17904"/>
                </a:cubicBezTo>
                <a:cubicBezTo>
                  <a:pt x="10160" y="16933"/>
                  <a:pt x="6659" y="10537"/>
                  <a:pt x="8053" y="8887"/>
                </a:cubicBezTo>
                <a:cubicBezTo>
                  <a:pt x="10352" y="6165"/>
                  <a:pt x="9397" y="15133"/>
                  <a:pt x="10515" y="16465"/>
                </a:cubicBezTo>
                <a:cubicBezTo>
                  <a:pt x="14825" y="21600"/>
                  <a:pt x="12193" y="4562"/>
                  <a:pt x="14154" y="3698"/>
                </a:cubicBezTo>
                <a:cubicBezTo>
                  <a:pt x="16026" y="2873"/>
                  <a:pt x="16338" y="9250"/>
                  <a:pt x="17885" y="10006"/>
                </a:cubicBezTo>
                <a:cubicBezTo>
                  <a:pt x="18913" y="10509"/>
                  <a:pt x="19737" y="8989"/>
                  <a:pt x="20314" y="7330"/>
                </a:cubicBezTo>
                <a:cubicBezTo>
                  <a:pt x="21023" y="5295"/>
                  <a:pt x="21487" y="2848"/>
                  <a:pt x="21600" y="0"/>
                </a:cubicBezTo>
              </a:path>
            </a:pathLst>
          </a:custGeom>
          <a:ln w="25400">
            <a:solidFill>
              <a:srgbClr val="000000"/>
            </a:solidFill>
            <a:miter lim="400000"/>
          </a:ln>
        </p:spPr>
        <p:txBody>
          <a:bodyPr lIns="71437" tIns="71437" rIns="71437" bIns="71437" anchor="ctr"/>
          <a:lstStyle/>
          <a:p>
            <a:endParaRPr/>
          </a:p>
        </p:txBody>
      </p:sp>
      <p:sp>
        <p:nvSpPr>
          <p:cNvPr id="205" name="Линия"/>
          <p:cNvSpPr/>
          <p:nvPr/>
        </p:nvSpPr>
        <p:spPr>
          <a:xfrm rot="20557266">
            <a:off x="19749041" y="-132767"/>
            <a:ext cx="2552601" cy="1441376"/>
          </a:xfrm>
          <a:custGeom>
            <a:avLst/>
            <a:gdLst/>
            <a:ahLst/>
            <a:cxnLst>
              <a:cxn ang="0">
                <a:pos x="wd2" y="hd2"/>
              </a:cxn>
              <a:cxn ang="5400000">
                <a:pos x="wd2" y="hd2"/>
              </a:cxn>
              <a:cxn ang="10800000">
                <a:pos x="wd2" y="hd2"/>
              </a:cxn>
              <a:cxn ang="16200000">
                <a:pos x="wd2" y="hd2"/>
              </a:cxn>
            </a:cxnLst>
            <a:rect l="0" t="0" r="r" b="b"/>
            <a:pathLst>
              <a:path w="21600" h="20770" extrusionOk="0">
                <a:moveTo>
                  <a:pt x="0" y="20343"/>
                </a:moveTo>
                <a:cubicBezTo>
                  <a:pt x="964" y="21248"/>
                  <a:pt x="2165" y="20666"/>
                  <a:pt x="2732" y="19059"/>
                </a:cubicBezTo>
                <a:cubicBezTo>
                  <a:pt x="3790" y="16064"/>
                  <a:pt x="2217" y="8847"/>
                  <a:pt x="5123" y="9985"/>
                </a:cubicBezTo>
                <a:cubicBezTo>
                  <a:pt x="6722" y="10612"/>
                  <a:pt x="6048" y="14512"/>
                  <a:pt x="7061" y="16178"/>
                </a:cubicBezTo>
                <a:cubicBezTo>
                  <a:pt x="8711" y="18890"/>
                  <a:pt x="11712" y="15572"/>
                  <a:pt x="11116" y="9772"/>
                </a:cubicBezTo>
                <a:cubicBezTo>
                  <a:pt x="10848" y="7162"/>
                  <a:pt x="10333" y="4334"/>
                  <a:pt x="11819" y="3654"/>
                </a:cubicBezTo>
                <a:cubicBezTo>
                  <a:pt x="13922" y="2691"/>
                  <a:pt x="13930" y="13334"/>
                  <a:pt x="16697" y="9842"/>
                </a:cubicBezTo>
                <a:cubicBezTo>
                  <a:pt x="18519" y="7543"/>
                  <a:pt x="15419" y="4363"/>
                  <a:pt x="15915" y="1840"/>
                </a:cubicBezTo>
                <a:cubicBezTo>
                  <a:pt x="16346" y="-352"/>
                  <a:pt x="18005" y="-132"/>
                  <a:pt x="19454" y="232"/>
                </a:cubicBezTo>
                <a:cubicBezTo>
                  <a:pt x="20164" y="411"/>
                  <a:pt x="20883" y="461"/>
                  <a:pt x="21600" y="382"/>
                </a:cubicBezTo>
              </a:path>
            </a:pathLst>
          </a:custGeom>
          <a:ln w="25400">
            <a:solidFill>
              <a:srgbClr val="000000"/>
            </a:solidFill>
            <a:miter lim="400000"/>
          </a:ln>
        </p:spPr>
        <p:txBody>
          <a:bodyPr lIns="71437" tIns="71437" rIns="71437" bIns="71437" anchor="ctr"/>
          <a:lstStyle/>
          <a:p>
            <a:endParaRPr/>
          </a:p>
        </p:txBody>
      </p:sp>
      <p:sp>
        <p:nvSpPr>
          <p:cNvPr id="206" name="Фигура"/>
          <p:cNvSpPr/>
          <p:nvPr/>
        </p:nvSpPr>
        <p:spPr>
          <a:xfrm rot="10492500">
            <a:off x="21381355" y="10314323"/>
            <a:ext cx="1313239" cy="1206414"/>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07" name="Фигура"/>
          <p:cNvSpPr/>
          <p:nvPr/>
        </p:nvSpPr>
        <p:spPr>
          <a:xfrm rot="10492500">
            <a:off x="19733648" y="10857317"/>
            <a:ext cx="1071335" cy="984187"/>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08" name="Фигура"/>
          <p:cNvSpPr/>
          <p:nvPr/>
        </p:nvSpPr>
        <p:spPr>
          <a:xfrm rot="10492500">
            <a:off x="20785582" y="12164267"/>
            <a:ext cx="882739" cy="810933"/>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FFB4A2"/>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
        <p:nvSpPr>
          <p:cNvPr id="209" name="Фигура"/>
          <p:cNvSpPr/>
          <p:nvPr/>
        </p:nvSpPr>
        <p:spPr>
          <a:xfrm rot="10492500">
            <a:off x="693298" y="7556484"/>
            <a:ext cx="1986266" cy="1824691"/>
          </a:xfrm>
          <a:custGeom>
            <a:avLst/>
            <a:gdLst/>
            <a:ahLst/>
            <a:cxnLst>
              <a:cxn ang="0">
                <a:pos x="wd2" y="hd2"/>
              </a:cxn>
              <a:cxn ang="5400000">
                <a:pos x="wd2" y="hd2"/>
              </a:cxn>
              <a:cxn ang="10800000">
                <a:pos x="wd2" y="hd2"/>
              </a:cxn>
              <a:cxn ang="16200000">
                <a:pos x="wd2" y="hd2"/>
              </a:cxn>
            </a:cxnLst>
            <a:rect l="0" t="0" r="r" b="b"/>
            <a:pathLst>
              <a:path w="20140" h="18064" extrusionOk="0">
                <a:moveTo>
                  <a:pt x="17467" y="975"/>
                </a:moveTo>
                <a:cubicBezTo>
                  <a:pt x="20489" y="2969"/>
                  <a:pt x="20748" y="7053"/>
                  <a:pt x="19243" y="10488"/>
                </a:cubicBezTo>
                <a:cubicBezTo>
                  <a:pt x="15377" y="19313"/>
                  <a:pt x="4168" y="20528"/>
                  <a:pt x="690" y="13609"/>
                </a:cubicBezTo>
                <a:cubicBezTo>
                  <a:pt x="-852" y="10541"/>
                  <a:pt x="309" y="6903"/>
                  <a:pt x="2988" y="4605"/>
                </a:cubicBezTo>
                <a:cubicBezTo>
                  <a:pt x="4179" y="3583"/>
                  <a:pt x="5605" y="2880"/>
                  <a:pt x="7018" y="2180"/>
                </a:cubicBezTo>
                <a:cubicBezTo>
                  <a:pt x="10446" y="481"/>
                  <a:pt x="14363" y="-1072"/>
                  <a:pt x="17467" y="975"/>
                </a:cubicBezTo>
                <a:close/>
              </a:path>
            </a:pathLst>
          </a:custGeom>
          <a:solidFill>
            <a:srgbClr val="E5989B"/>
          </a:solidFill>
          <a:ln w="12700">
            <a:miter lim="400000"/>
          </a:ln>
        </p:spPr>
        <p:txBody>
          <a:bodyPr lIns="71437" tIns="71437" rIns="71437" bIns="71437" anchor="ctr"/>
          <a:lstStyle/>
          <a:p>
            <a:pPr algn="ctr" defTabSz="821531">
              <a:lnSpc>
                <a:spcPct val="100000"/>
              </a:lnSpc>
              <a:spcBef>
                <a:spcPts val="0"/>
              </a:spcBef>
              <a:defRPr sz="3000">
                <a:solidFill>
                  <a:srgbClr val="FFFFFF"/>
                </a:solidFill>
                <a:latin typeface="Helvetica Neue Medium"/>
                <a:ea typeface="Helvetica Neue Medium"/>
                <a:cs typeface="Helvetica Neue Medium"/>
                <a:sym typeface="Helvetica Neue Medium"/>
              </a:defRPr>
            </a:pPr>
            <a:endParaRPr/>
          </a:p>
        </p:txBody>
      </p:sp>
    </p:spTree>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l" defTabSz="2438339" rtl="0" fontAlgn="auto" latinLnBrk="0" hangingPunct="0">
          <a:lnSpc>
            <a:spcPct val="90000"/>
          </a:lnSpc>
          <a:spcBef>
            <a:spcPts val="4500"/>
          </a:spcBef>
          <a:spcAft>
            <a:spcPts val="0"/>
          </a:spcAft>
          <a:buClrTx/>
          <a:buSzTx/>
          <a:buFontTx/>
          <a:buNone/>
          <a:tabLst/>
          <a:defRPr kumimoji="0" sz="42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TotalTime>
  <Words>334</Words>
  <Application>Microsoft Office PowerPoint</Application>
  <PresentationFormat>Произвольный</PresentationFormat>
  <Paragraphs>26</Paragraphs>
  <Slides>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8</vt:i4>
      </vt:variant>
    </vt:vector>
  </HeadingPairs>
  <TitlesOfParts>
    <vt:vector size="15" baseType="lpstr">
      <vt:lpstr>Avenir Next Medium</vt:lpstr>
      <vt:lpstr>Avenir Next Regular</vt:lpstr>
      <vt:lpstr>Georgia</vt:lpstr>
      <vt:lpstr>Helvetica Neue</vt:lpstr>
      <vt:lpstr>Helvetica Neue Medium</vt:lpstr>
      <vt:lpstr>Times New Roman</vt:lpstr>
      <vt:lpstr>21_BasicWhite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3</cp:revision>
  <dcterms:modified xsi:type="dcterms:W3CDTF">2023-10-20T20:52:15Z</dcterms:modified>
</cp:coreProperties>
</file>