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0" r:id="rId5"/>
    <p:sldId id="258" r:id="rId6"/>
    <p:sldId id="259" r:id="rId7"/>
    <p:sldId id="261" r:id="rId8"/>
    <p:sldId id="263"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p:cViewPr varScale="1">
        <p:scale>
          <a:sx n="99" d="100"/>
          <a:sy n="99" d="100"/>
        </p:scale>
        <p:origin x="-3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5ADE3B-F624-48DF-B7E4-EE0ED8DB1226}"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411E59-0A5E-44D6-9EDA-9D5A9A0560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ADE3B-F624-48DF-B7E4-EE0ED8DB1226}" type="datetimeFigureOut">
              <a:rPr lang="ru-RU" smtClean="0"/>
              <a:pPr/>
              <a:t>12.07.2021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11E59-0A5E-44D6-9EDA-9D5A9A0560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smtClean="0"/>
              <a:t>ПРИЗЫ ПОБЕДИТЕЛЯМ </a:t>
            </a:r>
            <a:endParaRPr lang="ru-RU" dirty="0"/>
          </a:p>
        </p:txBody>
      </p:sp>
      <p:pic>
        <p:nvPicPr>
          <p:cNvPr id="7" name="Содержимое 6" descr="IMG_3462.JPG"/>
          <p:cNvPicPr>
            <a:picLocks noGrp="1" noChangeAspect="1"/>
          </p:cNvPicPr>
          <p:nvPr>
            <p:ph sz="half" idx="2"/>
          </p:nvPr>
        </p:nvPicPr>
        <p:blipFill>
          <a:blip r:embed="rId2" cstate="print"/>
          <a:stretch>
            <a:fillRect/>
          </a:stretch>
        </p:blipFill>
        <p:spPr>
          <a:xfrm>
            <a:off x="251520" y="3933056"/>
            <a:ext cx="4040188" cy="2693458"/>
          </a:xfrm>
        </p:spPr>
      </p:pic>
      <p:pic>
        <p:nvPicPr>
          <p:cNvPr id="8" name="Содержимое 7" descr="IMG_3465.JPG"/>
          <p:cNvPicPr>
            <a:picLocks noGrp="1" noChangeAspect="1"/>
          </p:cNvPicPr>
          <p:nvPr>
            <p:ph sz="quarter" idx="4"/>
          </p:nvPr>
        </p:nvPicPr>
        <p:blipFill>
          <a:blip r:embed="rId3" cstate="print"/>
          <a:stretch>
            <a:fillRect/>
          </a:stretch>
        </p:blipFill>
        <p:spPr>
          <a:xfrm>
            <a:off x="5102225" y="4005064"/>
            <a:ext cx="4041775" cy="2694517"/>
          </a:xfrm>
        </p:spPr>
      </p:pic>
      <p:pic>
        <p:nvPicPr>
          <p:cNvPr id="9" name="Содержимое 6" descr="IMG_3462.JPG"/>
          <p:cNvPicPr>
            <a:picLocks noChangeAspect="1"/>
          </p:cNvPicPr>
          <p:nvPr/>
        </p:nvPicPr>
        <p:blipFill>
          <a:blip r:embed="rId4" cstate="print"/>
          <a:stretch>
            <a:fillRect/>
          </a:stretch>
        </p:blipFill>
        <p:spPr>
          <a:xfrm>
            <a:off x="611560" y="1124744"/>
            <a:ext cx="4040187" cy="2693458"/>
          </a:xfrm>
          <a:prstGeom prst="rect">
            <a:avLst/>
          </a:prstGeom>
        </p:spPr>
      </p:pic>
      <p:pic>
        <p:nvPicPr>
          <p:cNvPr id="10" name="Содержимое 6" descr="IMG_3462.JPG"/>
          <p:cNvPicPr>
            <a:picLocks noChangeAspect="1"/>
          </p:cNvPicPr>
          <p:nvPr/>
        </p:nvPicPr>
        <p:blipFill>
          <a:blip r:embed="rId5" cstate="print"/>
          <a:stretch>
            <a:fillRect/>
          </a:stretch>
        </p:blipFill>
        <p:spPr>
          <a:xfrm>
            <a:off x="6054315" y="1124744"/>
            <a:ext cx="1795638" cy="26934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с двумя вырезанными противолежащими углами 5"/>
          <p:cNvSpPr/>
          <p:nvPr/>
        </p:nvSpPr>
        <p:spPr>
          <a:xfrm>
            <a:off x="0" y="0"/>
            <a:ext cx="4032448" cy="2016224"/>
          </a:xfrm>
          <a:prstGeom prst="snip2DiagRect">
            <a:avLst/>
          </a:prstGeom>
          <a:solidFill>
            <a:schemeClr val="tx2">
              <a:lumMod val="60000"/>
              <a:lumOff val="40000"/>
              <a:alpha val="32000"/>
            </a:schemeClr>
          </a:solidFill>
          <a:effectLst>
            <a:glow rad="228600">
              <a:schemeClr val="accent1">
                <a:satMod val="175000"/>
                <a:alpha val="40000"/>
              </a:schemeClr>
            </a:glow>
          </a:effectLst>
          <a:scene3d>
            <a:camera prst="obliqueTop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Всероссийский фестиваль – конкурс учащихся фортепианных отделений ДШИ городов Ассоциации территорий расположения атомных электростанций «Созвучия мирного атома».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с двумя вырезанными противолежащими углами 6"/>
          <p:cNvSpPr/>
          <p:nvPr/>
        </p:nvSpPr>
        <p:spPr>
          <a:xfrm>
            <a:off x="4355976" y="4869160"/>
            <a:ext cx="4788024" cy="1988840"/>
          </a:xfrm>
          <a:prstGeom prst="snip2DiagRect">
            <a:avLst/>
          </a:prstGeom>
          <a:solidFill>
            <a:schemeClr val="tx2">
              <a:lumMod val="60000"/>
              <a:lumOff val="40000"/>
              <a:alpha val="15000"/>
            </a:schemeClr>
          </a:solidFill>
          <a:effectLst>
            <a:glow rad="228600">
              <a:schemeClr val="accent1">
                <a:satMod val="175000"/>
                <a:alpha val="40000"/>
              </a:schemeClr>
            </a:glo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Муниципальное автономное учреждение дополнительного образования </a:t>
            </a:r>
          </a:p>
          <a:p>
            <a:pPr algn="ctr">
              <a:spcBef>
                <a:spcPts val="0"/>
              </a:spcBef>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городского округа город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Нововоронеж</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ctr">
              <a:spcBef>
                <a:spcPts val="0"/>
              </a:spcBef>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«Детская школа искусств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им.В.В.Силина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24942"/>
          </a:xfrm>
        </p:spPr>
        <p:txBody>
          <a:bodyPr>
            <a:normAutofit/>
          </a:bodyPr>
          <a:lstStyle/>
          <a:p>
            <a:r>
              <a:rPr lang="ru-RU" sz="3200" dirty="0" smtClean="0">
                <a:latin typeface="Times New Roman" pitchFamily="18" charset="0"/>
                <a:cs typeface="Times New Roman" pitchFamily="18" charset="0"/>
              </a:rPr>
              <a:t>Лидеры практики </a:t>
            </a:r>
            <a:endParaRPr lang="ru-RU" sz="32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395536" y="836712"/>
            <a:ext cx="4038600" cy="4525963"/>
          </a:xfrm>
        </p:spPr>
        <p:txBody>
          <a:bodyPr>
            <a:normAutofit/>
          </a:bodyPr>
          <a:lstStyle/>
          <a:p>
            <a:pPr marL="0" indent="0" algn="ctr">
              <a:spcBef>
                <a:spcPts val="0"/>
              </a:spcBef>
              <a:buNone/>
            </a:pPr>
            <a:r>
              <a:rPr lang="ru-RU" sz="1600" dirty="0" smtClean="0">
                <a:latin typeface="Times New Roman" pitchFamily="18" charset="0"/>
                <a:cs typeface="Times New Roman" pitchFamily="18" charset="0"/>
              </a:rPr>
              <a:t>Минаев Максим Николаевич – директор МАУДО «Детская школа </a:t>
            </a:r>
          </a:p>
          <a:p>
            <a:pPr marL="0" indent="0" algn="ctr">
              <a:spcBef>
                <a:spcPts val="0"/>
              </a:spcBef>
              <a:buNone/>
            </a:pPr>
            <a:r>
              <a:rPr lang="ru-RU" sz="1600" dirty="0" smtClean="0">
                <a:latin typeface="Times New Roman" pitchFamily="18" charset="0"/>
                <a:cs typeface="Times New Roman" pitchFamily="18" charset="0"/>
              </a:rPr>
              <a:t>искусств </a:t>
            </a:r>
            <a:r>
              <a:rPr lang="ru-RU" sz="1600" dirty="0" err="1" smtClean="0">
                <a:latin typeface="Times New Roman" pitchFamily="18" charset="0"/>
                <a:cs typeface="Times New Roman" pitchFamily="18" charset="0"/>
              </a:rPr>
              <a:t>им.В.В.Силина</a:t>
            </a:r>
            <a:r>
              <a:rPr lang="ru-RU" sz="1600" dirty="0" smtClean="0">
                <a:latin typeface="Times New Roman" pitchFamily="18" charset="0"/>
                <a:cs typeface="Times New Roman" pitchFamily="18" charset="0"/>
              </a:rPr>
              <a:t>» </a:t>
            </a:r>
          </a:p>
          <a:p>
            <a:pPr>
              <a:buNone/>
            </a:pP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572000" y="836712"/>
            <a:ext cx="4248472" cy="4525963"/>
          </a:xfrm>
        </p:spPr>
        <p:txBody>
          <a:bodyPr>
            <a:normAutofit/>
          </a:bodyPr>
          <a:lstStyle/>
          <a:p>
            <a:pPr algn="ctr">
              <a:buNone/>
            </a:pPr>
            <a:endParaRPr lang="ru-RU"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Горшкова Галина Анатольевна – заведующая отделениями художественно-эстетической направленности МАУДО «Детская школа искусств </a:t>
            </a:r>
            <a:r>
              <a:rPr lang="ru-RU" sz="1600" dirty="0" err="1" smtClean="0">
                <a:latin typeface="Times New Roman" pitchFamily="18" charset="0"/>
                <a:cs typeface="Times New Roman" pitchFamily="18" charset="0"/>
              </a:rPr>
              <a:t>им.В.В.Силина</a:t>
            </a:r>
            <a:r>
              <a:rPr lang="ru-RU" sz="1600" dirty="0" smtClean="0">
                <a:latin typeface="Times New Roman" pitchFamily="18" charset="0"/>
                <a:cs typeface="Times New Roman" pitchFamily="18" charset="0"/>
              </a:rPr>
              <a:t>» </a:t>
            </a:r>
          </a:p>
          <a:p>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p:txBody>
      </p:sp>
      <p:pic>
        <p:nvPicPr>
          <p:cNvPr id="7" name="Рисунок 6" descr="IMG_3063.JPG"/>
          <p:cNvPicPr>
            <a:picLocks noChangeAspect="1"/>
          </p:cNvPicPr>
          <p:nvPr/>
        </p:nvPicPr>
        <p:blipFill>
          <a:blip r:embed="rId2" cstate="print"/>
          <a:stretch>
            <a:fillRect/>
          </a:stretch>
        </p:blipFill>
        <p:spPr>
          <a:xfrm>
            <a:off x="827584" y="1700808"/>
            <a:ext cx="2893568" cy="4340352"/>
          </a:xfrm>
          <a:prstGeom prst="rect">
            <a:avLst/>
          </a:prstGeom>
        </p:spPr>
      </p:pic>
      <p:pic>
        <p:nvPicPr>
          <p:cNvPr id="9" name="Рисунок 8" descr="IMG_3224.JPG"/>
          <p:cNvPicPr>
            <a:picLocks noChangeAspect="1"/>
          </p:cNvPicPr>
          <p:nvPr/>
        </p:nvPicPr>
        <p:blipFill>
          <a:blip r:embed="rId3" cstate="print"/>
          <a:stretch>
            <a:fillRect/>
          </a:stretch>
        </p:blipFill>
        <p:spPr>
          <a:xfrm>
            <a:off x="5292080" y="2348880"/>
            <a:ext cx="2893568" cy="4340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2088232"/>
          </a:xfrm>
          <a:solidFill>
            <a:schemeClr val="accent1">
              <a:lumMod val="60000"/>
              <a:lumOff val="40000"/>
            </a:schemeClr>
          </a:solidFill>
          <a:effectLst>
            <a:glow rad="228600">
              <a:schemeClr val="accent1">
                <a:satMod val="175000"/>
                <a:alpha val="40000"/>
              </a:schemeClr>
            </a:glow>
          </a:effectLst>
        </p:spPr>
        <p:txBody>
          <a:bodyPr>
            <a:noAutofit/>
          </a:bodyPr>
          <a:lstStyle/>
          <a:p>
            <a:r>
              <a:rPr lang="ru-RU" sz="1600" dirty="0" smtClean="0">
                <a:latin typeface="Times New Roman" pitchFamily="18" charset="0"/>
                <a:cs typeface="Times New Roman" pitchFamily="18" charset="0"/>
              </a:rPr>
              <a:t>Состав жюри:</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Погорелов Анатолий Евгеньевич. </a:t>
            </a:r>
            <a:r>
              <a:rPr lang="ru-RU" sz="1600" dirty="0" smtClean="0">
                <a:latin typeface="Times New Roman" pitchFamily="18" charset="0"/>
                <a:cs typeface="Times New Roman" pitchFamily="18" charset="0"/>
              </a:rPr>
              <a:t>Заслуженный артист Российской Федерации, Заслуженный деятель искусств Воронежской области, профессор ФГБОУ ВПО «Воронежский государственный институт искусств».</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Пожидаев Игорь Николаевич. </a:t>
            </a:r>
            <a:r>
              <a:rPr lang="ru-RU" sz="1600" dirty="0" smtClean="0">
                <a:latin typeface="Times New Roman" pitchFamily="18" charset="0"/>
                <a:cs typeface="Times New Roman" pitchFamily="18" charset="0"/>
              </a:rPr>
              <a:t>Заслуженный артист Российской Федерации, Профессор ФГБОУ ВПО «Воронежский государственный институт искусств».</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Воронцов Александр Николаевич. </a:t>
            </a:r>
            <a:r>
              <a:rPr lang="ru-RU" sz="1600" dirty="0" smtClean="0">
                <a:latin typeface="Times New Roman" pitchFamily="18" charset="0"/>
                <a:cs typeface="Times New Roman" pitchFamily="18" charset="0"/>
              </a:rPr>
              <a:t>Преподаватель ГБ ПОУ «Воронежский музыкальный колледж имени Ростроповичей».</a:t>
            </a:r>
            <a:endParaRPr lang="ru-RU" sz="16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0" y="620688"/>
            <a:ext cx="4427984" cy="270892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 день открытия фестиваля – конкурса перед гостями и участниками выступил ансамбль «Воронежские солисты» – лауреат первых премий престижнейших Международных конкурсов в Германии и Италии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Klingenthal</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Castelfidardo</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участник Международных и Всероссийских фестивалей, Всемирной выставки EXPO-2000 в Германии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Hannover</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latin typeface="Times New Roman" pitchFamily="18" charset="0"/>
                <a:cs typeface="Times New Roman" pitchFamily="18" charset="0"/>
              </a:rPr>
              <a:t>На открытии фестиваля выступил глава городского округа город </a:t>
            </a:r>
            <a:r>
              <a:rPr lang="ru-RU" sz="2000" dirty="0" err="1" smtClean="0">
                <a:latin typeface="Times New Roman" pitchFamily="18" charset="0"/>
                <a:cs typeface="Times New Roman" pitchFamily="18" charset="0"/>
              </a:rPr>
              <a:t>Нововоронеж</a:t>
            </a:r>
            <a:r>
              <a:rPr lang="ru-RU" sz="2000" dirty="0" smtClean="0">
                <a:latin typeface="Times New Roman" pitchFamily="18" charset="0"/>
                <a:cs typeface="Times New Roman" pitchFamily="18" charset="0"/>
              </a:rPr>
              <a:t>, председатель Фонда содействия развитию муниципальных образований «Ассоциация территорий расположения атомных электростанций» (АТР АЭС) </a:t>
            </a:r>
            <a:r>
              <a:rPr lang="ru-RU" sz="2000" dirty="0" err="1" smtClean="0">
                <a:latin typeface="Times New Roman" pitchFamily="18" charset="0"/>
                <a:cs typeface="Times New Roman" pitchFamily="18" charset="0"/>
              </a:rPr>
              <a:t>Нетяга</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Николай Николаевич</a:t>
            </a:r>
            <a:endParaRPr lang="ru-RU" sz="2000" dirty="0">
              <a:latin typeface="Times New Roman" pitchFamily="18" charset="0"/>
              <a:cs typeface="Times New Roman" pitchFamily="18" charset="0"/>
            </a:endParaRPr>
          </a:p>
        </p:txBody>
      </p:sp>
      <p:pic>
        <p:nvPicPr>
          <p:cNvPr id="4" name="Содержимое 3" descr="IMG_3067.JPG"/>
          <p:cNvPicPr>
            <a:picLocks noGrp="1" noChangeAspect="1"/>
          </p:cNvPicPr>
          <p:nvPr>
            <p:ph idx="1"/>
          </p:nvPr>
        </p:nvPicPr>
        <p:blipFill>
          <a:blip r:embed="rId2" cstate="print"/>
          <a:stretch>
            <a:fillRect/>
          </a:stretch>
        </p:blipFill>
        <p:spPr>
          <a:xfrm>
            <a:off x="1115616" y="1628800"/>
            <a:ext cx="7053072" cy="470204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470025"/>
          </a:xfrm>
        </p:spPr>
        <p:txBody>
          <a:bodyPr>
            <a:norm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фестивале-конкурсе приняли участие учащиеся школ искусств из Курчатова, Полярных Зорь, Балаково,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Нововоронежа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Участники фестиваля </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pic>
        <p:nvPicPr>
          <p:cNvPr id="5" name="Содержимое 4" descr="IMG_3282.JPG"/>
          <p:cNvPicPr>
            <a:picLocks noGrp="1" noChangeAspect="1"/>
          </p:cNvPicPr>
          <p:nvPr>
            <p:ph sz="half" idx="1"/>
          </p:nvPr>
        </p:nvPicPr>
        <p:blipFill>
          <a:blip r:embed="rId2" cstate="print"/>
          <a:stretch>
            <a:fillRect/>
          </a:stretch>
        </p:blipFill>
        <p:spPr>
          <a:xfrm>
            <a:off x="251520" y="1196752"/>
            <a:ext cx="4038600" cy="2692400"/>
          </a:xfrm>
        </p:spPr>
      </p:pic>
      <p:pic>
        <p:nvPicPr>
          <p:cNvPr id="6" name="Содержимое 5" descr="IMG_3290.JPG"/>
          <p:cNvPicPr>
            <a:picLocks noGrp="1" noChangeAspect="1"/>
          </p:cNvPicPr>
          <p:nvPr>
            <p:ph sz="half" idx="2"/>
          </p:nvPr>
        </p:nvPicPr>
        <p:blipFill>
          <a:blip r:embed="rId3" cstate="print"/>
          <a:stretch>
            <a:fillRect/>
          </a:stretch>
        </p:blipFill>
        <p:spPr>
          <a:xfrm>
            <a:off x="4716016" y="1196752"/>
            <a:ext cx="4038600" cy="2692400"/>
          </a:xfrm>
        </p:spPr>
      </p:pic>
      <p:pic>
        <p:nvPicPr>
          <p:cNvPr id="7" name="Рисунок 6" descr="IMG_3297.JPG"/>
          <p:cNvPicPr>
            <a:picLocks noChangeAspect="1"/>
          </p:cNvPicPr>
          <p:nvPr/>
        </p:nvPicPr>
        <p:blipFill>
          <a:blip r:embed="rId4" cstate="print"/>
          <a:stretch>
            <a:fillRect/>
          </a:stretch>
        </p:blipFill>
        <p:spPr>
          <a:xfrm>
            <a:off x="2123728" y="3964432"/>
            <a:ext cx="4340352" cy="28935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Преподаватели</a:t>
            </a:r>
            <a:r>
              <a:rPr lang="ru-RU" dirty="0" smtClean="0">
                <a:solidFill>
                  <a:srgbClr val="00B050"/>
                </a:solidFill>
              </a:rPr>
              <a:t> </a:t>
            </a:r>
            <a:endParaRPr lang="ru-RU" dirty="0">
              <a:solidFill>
                <a:srgbClr val="00B05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142</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Лидеры практики </vt:lpstr>
      <vt:lpstr>Состав жюри: Погорелов Анатолий Евгеньевич. Заслуженный артист Российской Федерации, Заслуженный деятель искусств Воронежской области, профессор ФГБОУ ВПО «Воронежский государственный институт искусств». Пожидаев Игорь Николаевич. Заслуженный артист Российской Федерации, Профессор ФГБОУ ВПО «Воронежский государственный институт искусств». Воронцов Александр Николаевич. Преподаватель ГБ ПОУ «Воронежский музыкальный колледж имени Ростроповичей».</vt:lpstr>
      <vt:lpstr>Слайд 5</vt:lpstr>
      <vt:lpstr>На открытии фестиваля выступил глава городского округа город Нововоронеж, председатель Фонда содействия развитию муниципальных образований «Ассоциация территорий расположения атомных электростанций» (АТР АЭС) Нетяга Николай Николаевич</vt:lpstr>
      <vt:lpstr>В фестивале-конкурсе приняли участие учащиеся школ искусств из Курчатова, Полярных Зорь, Балаково, Нововоронежа.</vt:lpstr>
      <vt:lpstr>Участники фестиваля </vt:lpstr>
      <vt:lpstr>Преподаватели </vt:lpstr>
      <vt:lpstr>ПРИЗЫ ПОБЕДИТЕЛЯМ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Maxim Min</dc:creator>
  <cp:lastModifiedBy>Maxim Min</cp:lastModifiedBy>
  <cp:revision>15</cp:revision>
  <dcterms:created xsi:type="dcterms:W3CDTF">2021-07-05T12:41:36Z</dcterms:created>
  <dcterms:modified xsi:type="dcterms:W3CDTF">2021-07-12T07:29:10Z</dcterms:modified>
</cp:coreProperties>
</file>