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8" r:id="rId3"/>
    <p:sldId id="267" r:id="rId4"/>
    <p:sldId id="271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E72"/>
    <a:srgbClr val="FFFFFF"/>
    <a:srgbClr val="66CCFF"/>
    <a:srgbClr val="2BA388"/>
    <a:srgbClr val="A9C773"/>
    <a:srgbClr val="F29F2E"/>
    <a:srgbClr val="BC362D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25" autoAdjust="0"/>
    <p:restoredTop sz="97382" autoAdjust="0"/>
  </p:normalViewPr>
  <p:slideViewPr>
    <p:cSldViewPr snapToGrid="0">
      <p:cViewPr>
        <p:scale>
          <a:sx n="100" d="100"/>
          <a:sy n="100" d="100"/>
        </p:scale>
        <p:origin x="-35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B968A1B-E91F-4BAE-9EBB-4869175347AF}" type="datetimeFigureOut">
              <a:rPr lang="ru-RU"/>
              <a:pPr>
                <a:defRPr/>
              </a:pPr>
              <a:t>08.07.2021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r>
              <a:rPr lang="en-US" noProof="0" dirty="0" err="1" smtClean="0"/>
              <a:t>    </a:t>
            </a:r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9B2543C-CA83-45C7-8C0D-B7711350ED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D8FD-3B5E-4BDF-AD1C-53A13497983E}" type="datetimeFigureOut">
              <a:rPr lang="ru-RU"/>
              <a:pPr>
                <a:defRPr/>
              </a:pPr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B643F-2CAA-48BA-8231-D449E31664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249F-0D4D-44FA-93C0-4F60CD84967A}" type="datetimeFigureOut">
              <a:rPr lang="ru-RU"/>
              <a:pPr>
                <a:defRPr/>
              </a:pPr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BCAAB-A686-477B-BE04-A324D8C102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BF2B6-9645-4470-8742-759B69CDE409}" type="datetimeFigureOut">
              <a:rPr lang="ru-RU"/>
              <a:pPr>
                <a:defRPr/>
              </a:pPr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D3474-6A97-452D-80F3-55F33ADD50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E972-6C92-48CD-A549-04FFD333B20B}" type="datetimeFigureOut">
              <a:rPr lang="ru-RU"/>
              <a:pPr>
                <a:defRPr/>
              </a:pPr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CC97A-09F1-4C41-9F17-5CC89E68FC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8927-D8A3-4120-8D80-4B697F155C62}" type="datetimeFigureOut">
              <a:rPr lang="ru-RU"/>
              <a:pPr>
                <a:defRPr/>
              </a:pPr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48279-84BE-4A95-8453-D852E9BE98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182C-2BCE-4319-A5C9-C171F070EF56}" type="datetimeFigureOut">
              <a:rPr lang="ru-RU"/>
              <a:pPr>
                <a:defRPr/>
              </a:pPr>
              <a:t>08.07.2021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5902D-7AC3-45E6-AA53-342E5937DB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9081-9CF4-4705-B089-15428C3228E1}" type="datetimeFigureOut">
              <a:rPr lang="ru-RU"/>
              <a:pPr>
                <a:defRPr/>
              </a:pPr>
              <a:t>08.07.2021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6C44-87D5-4D04-AA2F-EAAFC7F43D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E2F7-1B47-451A-88A9-096CE73F21F7}" type="datetimeFigureOut">
              <a:rPr lang="ru-RU"/>
              <a:pPr>
                <a:defRPr/>
              </a:pPr>
              <a:t>08.07.2021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32D3A-C73E-4507-99A5-81591E8E58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8D74-DB73-4874-88EF-23CC94257B16}" type="datetimeFigureOut">
              <a:rPr lang="ru-RU"/>
              <a:pPr>
                <a:defRPr/>
              </a:pPr>
              <a:t>08.07.2021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46C44-F430-4244-BD3F-8952CD2DAB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987429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2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F3877-45A4-4E1C-8B66-83BE6CFCE684}" type="datetimeFigureOut">
              <a:rPr lang="ru-RU"/>
              <a:pPr>
                <a:defRPr/>
              </a:pPr>
              <a:t>08.07.2021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69948-2B0D-4B27-89D0-21D24904ED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3" y="987429"/>
            <a:ext cx="462915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2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6DC5-7AEA-40C0-A830-2EAF16ACD8CF}" type="datetimeFigureOut">
              <a:rPr lang="ru-RU"/>
              <a:pPr>
                <a:defRPr/>
              </a:pPr>
              <a:t>08.07.2021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674F1-EB00-4F85-A0CF-62E89EAFB10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366186"/>
            <a:ext cx="7886700" cy="132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826684"/>
            <a:ext cx="7886700" cy="434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94760-F22F-4DA2-A153-8A870987619A}" type="datetimeFigureOut">
              <a:rPr lang="ru-RU"/>
              <a:pPr>
                <a:defRPr/>
              </a:pPr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618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BFF699B-AF7A-45D1-B144-53C1A42FA8DD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.em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51" y="1500719"/>
            <a:ext cx="5143500" cy="3856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5" name="TextBox 15"/>
          <p:cNvSpPr txBox="1">
            <a:spLocks noChangeArrowheads="1"/>
          </p:cNvSpPr>
          <p:nvPr/>
        </p:nvSpPr>
        <p:spPr bwMode="auto">
          <a:xfrm>
            <a:off x="0" y="5478993"/>
            <a:ext cx="9144000" cy="67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Ростовская область,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ород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Волгодонск</a:t>
            </a:r>
          </a:p>
        </p:txBody>
      </p:sp>
      <p:sp>
        <p:nvSpPr>
          <p:cNvPr id="3077" name="Прямоугольник 1"/>
          <p:cNvSpPr>
            <a:spLocks noChangeArrowheads="1"/>
          </p:cNvSpPr>
          <p:nvPr/>
        </p:nvSpPr>
        <p:spPr bwMode="auto">
          <a:xfrm>
            <a:off x="1143000" y="2563286"/>
            <a:ext cx="6858000" cy="4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solidFill>
                <a:srgbClr val="290E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51662"/>
            <a:ext cx="9144000" cy="2339098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290E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сквер Общественной палаты города Волгодонска </a:t>
            </a:r>
            <a:endParaRPr lang="ru-RU" sz="23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0420" y="107954"/>
            <a:ext cx="805648" cy="10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5" name="Picture 11" descr="C:\Users\emceva_te\Downloads\IMG_5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396" y="4350769"/>
            <a:ext cx="3025475" cy="2269106"/>
          </a:xfrm>
          <a:prstGeom prst="roundRect">
            <a:avLst/>
          </a:prstGeom>
          <a:noFill/>
        </p:spPr>
      </p:pic>
      <p:pic>
        <p:nvPicPr>
          <p:cNvPr id="41990" name="Picture 6" descr="https://sun9-84.userapi.com/impf/c851120/v851120962/1ed8b7/KC0MRMlzuso.jpg?size=1280x622&amp;quality=96&amp;sign=ef00e3b16cd226de45a347d9f9180c01&amp;type=album"/>
          <p:cNvPicPr>
            <a:picLocks noChangeAspect="1" noChangeArrowheads="1"/>
          </p:cNvPicPr>
          <p:nvPr/>
        </p:nvPicPr>
        <p:blipFill>
          <a:blip r:embed="rId3" cstate="print"/>
          <a:srcRect l="12269"/>
          <a:stretch>
            <a:fillRect/>
          </a:stretch>
        </p:blipFill>
        <p:spPr bwMode="auto">
          <a:xfrm>
            <a:off x="5924550" y="3016368"/>
            <a:ext cx="2940831" cy="1628775"/>
          </a:xfrm>
          <a:prstGeom prst="roundRect">
            <a:avLst/>
          </a:prstGeom>
          <a:noFill/>
        </p:spPr>
      </p:pic>
      <p:grpSp>
        <p:nvGrpSpPr>
          <p:cNvPr id="5124" name="Группа 5"/>
          <p:cNvGrpSpPr>
            <a:grpSpLocks/>
          </p:cNvGrpSpPr>
          <p:nvPr/>
        </p:nvGrpSpPr>
        <p:grpSpPr bwMode="auto">
          <a:xfrm>
            <a:off x="0" y="0"/>
            <a:ext cx="9144000" cy="690880"/>
            <a:chOff x="0" y="0"/>
            <a:chExt cx="6858000" cy="67995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6858000" cy="6799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26" name="Рисунок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066" y="40385"/>
              <a:ext cx="482600" cy="63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Прямоугольник 1"/>
            <p:cNvSpPr>
              <a:spLocks noChangeArrowheads="1"/>
            </p:cNvSpPr>
            <p:nvPr/>
          </p:nvSpPr>
          <p:spPr bwMode="auto">
            <a:xfrm>
              <a:off x="592666" y="47589"/>
              <a:ext cx="6265334" cy="454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 b="1" i="1" dirty="0" smtClean="0">
                  <a:solidFill>
                    <a:srgbClr val="290E72"/>
                  </a:solidFill>
                  <a:latin typeface="Monotype Corsiva" pitchFamily="66" charset="0"/>
                  <a:ea typeface="Tahoma" pitchFamily="34" charset="0"/>
                  <a:cs typeface="Tahoma" pitchFamily="34" charset="0"/>
                </a:rPr>
                <a:t>Экологический сквер Общественной палаты города Волгодонска </a:t>
              </a: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79955"/>
              <a:ext cx="685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986" name="Picture 2" descr="https://sun9-75.userapi.com/impf/c851120/v851120962/1ed8ee/WS-NCa-eKKY.jpg?size=1152x864&amp;quality=96&amp;sign=73ae5f276d6d18fdc7121c040edb1ae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715" y="3552825"/>
            <a:ext cx="3936682" cy="2952750"/>
          </a:xfrm>
          <a:prstGeom prst="roundRect">
            <a:avLst/>
          </a:prstGeom>
          <a:noFill/>
        </p:spPr>
      </p:pic>
      <p:pic>
        <p:nvPicPr>
          <p:cNvPr id="41988" name="Picture 4" descr="https://sun9-60.userapi.com/impf/c851120/v851120962/1ed8ae/INRqQdHI6Ug.jpg?size=1152x864&amp;quality=96&amp;sign=f30b6555973ad5eaa4efc6ff52db1e4c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2340" y="1551910"/>
            <a:ext cx="2439337" cy="1829650"/>
          </a:xfrm>
          <a:prstGeom prst="roundRect">
            <a:avLst/>
          </a:prstGeom>
          <a:noFill/>
        </p:spPr>
      </p:pic>
      <p:pic>
        <p:nvPicPr>
          <p:cNvPr id="41996" name="Picture 12" descr="C:\Users\emceva_te\Downloads\ha23-1024x7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8238" y="781050"/>
            <a:ext cx="2692400" cy="2019300"/>
          </a:xfrm>
          <a:prstGeom prst="round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64004" y="1332471"/>
            <a:ext cx="3726971" cy="1940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Общественной палатой города Волгодонска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проводятся Дни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древонасаждений, субботники при поддержке Администрации города Волгодонска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5" y="781050"/>
            <a:ext cx="5789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экологического сквера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/>
          <p:cNvPicPr>
            <a:picLocks noChangeAspect="1"/>
          </p:cNvPicPr>
          <p:nvPr/>
        </p:nvPicPr>
        <p:blipFill>
          <a:blip r:embed="rId2"/>
          <a:srcRect r="9137" b="22295"/>
          <a:stretch>
            <a:fillRect/>
          </a:stretch>
        </p:blipFill>
        <p:spPr bwMode="auto">
          <a:xfrm>
            <a:off x="4355912" y="3826918"/>
            <a:ext cx="4449223" cy="266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s://v-pravda.ru/wp-content/uploads/2019/04/halaj22-1024x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864049"/>
            <a:ext cx="4451444" cy="28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palata-volgodonska.ru/wp-content/uploads/2019/04/IMG_50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" y="858259"/>
            <a:ext cx="3847372" cy="288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0" y="0"/>
            <a:ext cx="9144000" cy="690880"/>
            <a:chOff x="0" y="0"/>
            <a:chExt cx="6858000" cy="67995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6858000" cy="6799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9" name="Рисунок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0066" y="40385"/>
              <a:ext cx="482600" cy="63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"/>
            <p:cNvSpPr>
              <a:spLocks noChangeArrowheads="1"/>
            </p:cNvSpPr>
            <p:nvPr/>
          </p:nvSpPr>
          <p:spPr bwMode="auto">
            <a:xfrm>
              <a:off x="592666" y="47589"/>
              <a:ext cx="6265334" cy="454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 b="1" i="1" dirty="0" smtClean="0">
                  <a:solidFill>
                    <a:srgbClr val="290E72"/>
                  </a:solidFill>
                  <a:latin typeface="Monotype Corsiva" pitchFamily="66" charset="0"/>
                  <a:ea typeface="Tahoma" pitchFamily="34" charset="0"/>
                  <a:cs typeface="Tahoma" pitchFamily="34" charset="0"/>
                </a:rPr>
                <a:t>Экологический сквер Общественной палаты города Волгодонска </a:t>
              </a: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0" y="679955"/>
              <a:ext cx="685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417" name="Picture 1" descr="C:\Users\emceva_te\Downloads\a477a5aa.jpg"/>
          <p:cNvPicPr>
            <a:picLocks noChangeAspect="1" noChangeArrowheads="1"/>
          </p:cNvPicPr>
          <p:nvPr/>
        </p:nvPicPr>
        <p:blipFill>
          <a:blip r:embed="rId6"/>
          <a:srcRect l="3327" r="1421"/>
          <a:stretch>
            <a:fillRect/>
          </a:stretch>
        </p:blipFill>
        <p:spPr bwMode="auto">
          <a:xfrm>
            <a:off x="390525" y="3848099"/>
            <a:ext cx="3829050" cy="26812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Прямоугольник 1"/>
          <p:cNvSpPr>
            <a:spLocks noChangeArrowheads="1"/>
          </p:cNvSpPr>
          <p:nvPr/>
        </p:nvSpPr>
        <p:spPr bwMode="auto">
          <a:xfrm>
            <a:off x="323850" y="1299045"/>
            <a:ext cx="4200525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2020 году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«Экологический сквер Общественной палаты города Волгодонска» стал победителем </a:t>
            </a:r>
            <a:r>
              <a:rPr lang="en-US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VIII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конкурса «Общественное признание», проводимого Общественной палатой Ростовской области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0"/>
            <a:ext cx="9144000" cy="690880"/>
            <a:chOff x="0" y="0"/>
            <a:chExt cx="6858000" cy="67995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6858000" cy="6799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0" name="Рисунок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066" y="40385"/>
              <a:ext cx="482600" cy="63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1"/>
            <p:cNvSpPr>
              <a:spLocks noChangeArrowheads="1"/>
            </p:cNvSpPr>
            <p:nvPr/>
          </p:nvSpPr>
          <p:spPr bwMode="auto">
            <a:xfrm>
              <a:off x="592666" y="47589"/>
              <a:ext cx="6265334" cy="454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 b="1" i="1" dirty="0" smtClean="0">
                  <a:solidFill>
                    <a:srgbClr val="290E72"/>
                  </a:solidFill>
                  <a:latin typeface="Monotype Corsiva" pitchFamily="66" charset="0"/>
                  <a:ea typeface="Tahoma" pitchFamily="34" charset="0"/>
                  <a:cs typeface="Tahoma" pitchFamily="34" charset="0"/>
                </a:rPr>
                <a:t>Экологический сквер Общественной палаты города Волгодонска 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0" y="679955"/>
              <a:ext cx="685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42" name="AutoShape 2" descr="https://docviewer.yandex.ru/view/150256552/htmlimage?id=5h51u-eeg0vhyhnly2rymiy0b9uhb7ewbvp6m0r8dwsvqi8d52at9m77t56ib3cm4dgn9we0k1wppnjr27kendsopw5tuzrzvya4t5f54&amp;name=image-4DkJ4ovceSfXJbDCpP.jpg&amp;dsid=80d9e49ab090409d1f6a717df70ca648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3" name="Picture 3" descr="C:\Users\emceva_te\Downloads\htmlimage (1)"/>
          <p:cNvPicPr>
            <a:picLocks noChangeAspect="1" noChangeArrowheads="1"/>
          </p:cNvPicPr>
          <p:nvPr/>
        </p:nvPicPr>
        <p:blipFill>
          <a:blip r:embed="rId3" cstate="print"/>
          <a:srcRect b="6398"/>
          <a:stretch>
            <a:fillRect/>
          </a:stretch>
        </p:blipFill>
        <p:spPr bwMode="auto">
          <a:xfrm>
            <a:off x="4854542" y="1298377"/>
            <a:ext cx="3794157" cy="2368748"/>
          </a:xfrm>
          <a:prstGeom prst="rect">
            <a:avLst/>
          </a:prstGeom>
          <a:noFill/>
        </p:spPr>
      </p:pic>
      <p:sp>
        <p:nvSpPr>
          <p:cNvPr id="61445" name="AutoShape 5" descr="https://docviewer.yandex.ru/view/150256552/htmlimage?id=4wbte-b3498kg7au6dfbul4soblz7uwb5250rl5dioa92qu0ox1zo71rgeywzrosjke9eebstzcsi0no5ynrj3b8g2fwbuxqqy5i5yhlk&amp;name=image-C17Dsmqe2BVOj9Ahfv.jpg&amp;dsid=65a75af88f3fbe9f1ad40e8b0b8c0589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6" name="Picture 6" descr="C:\Users\emceva_te\Downloads\htmlimage (2)"/>
          <p:cNvPicPr>
            <a:picLocks noChangeAspect="1" noChangeArrowheads="1"/>
          </p:cNvPicPr>
          <p:nvPr/>
        </p:nvPicPr>
        <p:blipFill>
          <a:blip r:embed="rId4"/>
          <a:srcRect l="6445" r="9961"/>
          <a:stretch>
            <a:fillRect/>
          </a:stretch>
        </p:blipFill>
        <p:spPr bwMode="auto">
          <a:xfrm>
            <a:off x="333375" y="3149915"/>
            <a:ext cx="4191000" cy="3343987"/>
          </a:xfrm>
          <a:prstGeom prst="rect">
            <a:avLst/>
          </a:prstGeom>
          <a:noFill/>
        </p:spPr>
      </p:pic>
      <p:pic>
        <p:nvPicPr>
          <p:cNvPr id="61447" name="Picture 7" descr="C:\Users\emceva_te\Downloads\htmlimage (3)"/>
          <p:cNvPicPr>
            <a:picLocks noChangeAspect="1" noChangeArrowheads="1"/>
          </p:cNvPicPr>
          <p:nvPr/>
        </p:nvPicPr>
        <p:blipFill>
          <a:blip r:embed="rId5" cstate="print"/>
          <a:srcRect b="6404"/>
          <a:stretch>
            <a:fillRect/>
          </a:stretch>
        </p:blipFill>
        <p:spPr bwMode="auto">
          <a:xfrm>
            <a:off x="4857750" y="3757966"/>
            <a:ext cx="3790950" cy="23666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volga-don.org/wp-content/uploads/2019/04/IMG_20190420_101648_BURST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242" y="1883538"/>
            <a:ext cx="4500033" cy="242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https://www.ustland.ru/media/k2/items/cache/62b91e5b5892975be6fc56efa9cbaba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2641" y="4552855"/>
            <a:ext cx="2413000" cy="180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http://old.volgodonskgorod.ru/all/public/styles/1280xall/public/images/crinicle/33468/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0466" y="4021717"/>
            <a:ext cx="3624917" cy="22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5061097" y="2223731"/>
            <a:ext cx="3625703" cy="160043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Объем средств:</a:t>
            </a:r>
          </a:p>
          <a:p>
            <a:pPr algn="ctr"/>
            <a:r>
              <a:rPr lang="ru-RU" altLang="ru-RU" sz="1400" b="1" dirty="0">
                <a:solidFill>
                  <a:srgbClr val="290E72"/>
                </a:solidFill>
                <a:latin typeface="Times New Roman" pitchFamily="18" charset="0"/>
                <a:cs typeface="Times New Roman" pitchFamily="18" charset="0"/>
              </a:rPr>
              <a:t>Областной бюджет –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1 931,40 тыс. руб.</a:t>
            </a:r>
          </a:p>
          <a:p>
            <a:pPr algn="ctr"/>
            <a:r>
              <a:rPr lang="ru-RU" altLang="ru-RU" sz="1400" b="1" dirty="0">
                <a:solidFill>
                  <a:srgbClr val="290E72"/>
                </a:solidFill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504,37 тыс. руб.</a:t>
            </a:r>
          </a:p>
          <a:p>
            <a:pPr algn="ctr"/>
            <a:r>
              <a:rPr lang="ru-RU" altLang="ru-RU" sz="1400" b="1" dirty="0">
                <a:solidFill>
                  <a:srgbClr val="290E72"/>
                </a:solidFill>
                <a:latin typeface="Times New Roman" pitchFamily="18" charset="0"/>
                <a:cs typeface="Times New Roman" pitchFamily="18" charset="0"/>
              </a:rPr>
              <a:t>Средства физических лиц – </a:t>
            </a:r>
          </a:p>
          <a:p>
            <a:pPr algn="ctr"/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6,00 тыс. руб.</a:t>
            </a:r>
          </a:p>
          <a:p>
            <a:pPr algn="ctr"/>
            <a:r>
              <a:rPr lang="ru-RU" altLang="ru-RU" sz="1400" b="1" dirty="0">
                <a:solidFill>
                  <a:srgbClr val="290E72"/>
                </a:solidFill>
                <a:latin typeface="Times New Roman" pitchFamily="18" charset="0"/>
                <a:cs typeface="Times New Roman" pitchFamily="18" charset="0"/>
              </a:rPr>
              <a:t>Средства юридических лиц –</a:t>
            </a:r>
          </a:p>
          <a:p>
            <a:pPr algn="ctr"/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130,00 тыс. руб.</a:t>
            </a:r>
          </a:p>
        </p:txBody>
      </p:sp>
      <p:sp>
        <p:nvSpPr>
          <p:cNvPr id="33798" name="Прямоугольник 1"/>
          <p:cNvSpPr>
            <a:spLocks noChangeArrowheads="1"/>
          </p:cNvSpPr>
          <p:nvPr/>
        </p:nvSpPr>
        <p:spPr bwMode="auto">
          <a:xfrm>
            <a:off x="0" y="841845"/>
            <a:ext cx="91926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по благоустройству экологического сквера Общественной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палаты города Волгодонска выиграл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290E72"/>
                </a:solidFill>
                <a:latin typeface="Times New Roman" pitchFamily="18" charset="0"/>
                <a:cs typeface="Times New Roman" pitchFamily="18" charset="0"/>
              </a:rPr>
              <a:t>в рамках Губернаторского проекта «СДЕЛАЕМ ВМЕСТЕ» в 2021 году</a:t>
            </a:r>
          </a:p>
        </p:txBody>
      </p:sp>
      <p:grpSp>
        <p:nvGrpSpPr>
          <p:cNvPr id="18" name="Группа 5"/>
          <p:cNvGrpSpPr>
            <a:grpSpLocks/>
          </p:cNvGrpSpPr>
          <p:nvPr/>
        </p:nvGrpSpPr>
        <p:grpSpPr bwMode="auto">
          <a:xfrm>
            <a:off x="0" y="0"/>
            <a:ext cx="9144000" cy="690880"/>
            <a:chOff x="0" y="0"/>
            <a:chExt cx="6858000" cy="67995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6858000" cy="6799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0" name="Рисунок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0066" y="40385"/>
              <a:ext cx="482600" cy="63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1"/>
            <p:cNvSpPr>
              <a:spLocks noChangeArrowheads="1"/>
            </p:cNvSpPr>
            <p:nvPr/>
          </p:nvSpPr>
          <p:spPr bwMode="auto">
            <a:xfrm>
              <a:off x="592666" y="47589"/>
              <a:ext cx="6265334" cy="454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 b="1" i="1" dirty="0" smtClean="0">
                  <a:solidFill>
                    <a:srgbClr val="290E72"/>
                  </a:solidFill>
                  <a:latin typeface="Monotype Corsiva" pitchFamily="66" charset="0"/>
                  <a:ea typeface="Tahoma" pitchFamily="34" charset="0"/>
                  <a:cs typeface="Tahoma" pitchFamily="34" charset="0"/>
                </a:rPr>
                <a:t>Экологический сквер Общественной палаты города Волгодонска 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0" y="679955"/>
              <a:ext cx="685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Прямоугольник 1"/>
          <p:cNvSpPr>
            <a:spLocks noChangeArrowheads="1"/>
          </p:cNvSpPr>
          <p:nvPr/>
        </p:nvSpPr>
        <p:spPr bwMode="auto">
          <a:xfrm>
            <a:off x="3736506" y="2400622"/>
            <a:ext cx="54074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Лидер практики:</a:t>
            </a:r>
            <a:endParaRPr lang="ru-RU" altLang="ru-RU" sz="3000" b="1" dirty="0">
              <a:solidFill>
                <a:srgbClr val="290E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5"/>
          <p:cNvGrpSpPr>
            <a:grpSpLocks/>
          </p:cNvGrpSpPr>
          <p:nvPr/>
        </p:nvGrpSpPr>
        <p:grpSpPr bwMode="auto">
          <a:xfrm>
            <a:off x="0" y="0"/>
            <a:ext cx="9144000" cy="690880"/>
            <a:chOff x="0" y="0"/>
            <a:chExt cx="6858000" cy="67995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6858000" cy="6799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" name="Рисунок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066" y="40385"/>
              <a:ext cx="482600" cy="63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"/>
            <p:cNvSpPr>
              <a:spLocks noChangeArrowheads="1"/>
            </p:cNvSpPr>
            <p:nvPr/>
          </p:nvSpPr>
          <p:spPr bwMode="auto">
            <a:xfrm>
              <a:off x="592666" y="47589"/>
              <a:ext cx="6265334" cy="454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 b="1" i="1" dirty="0" smtClean="0">
                  <a:solidFill>
                    <a:srgbClr val="290E72"/>
                  </a:solidFill>
                  <a:latin typeface="Monotype Corsiva" pitchFamily="66" charset="0"/>
                  <a:ea typeface="Tahoma" pitchFamily="34" charset="0"/>
                  <a:cs typeface="Tahoma" pitchFamily="34" charset="0"/>
                </a:rPr>
                <a:t>Экологический сквер Общественной палаты города Волгодонска 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0" y="679955"/>
              <a:ext cx="685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346" name="Picture 2" descr="C:\Users\emceva_te\Downloads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941" y="1069855"/>
            <a:ext cx="3750633" cy="498538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431245" y="3168249"/>
            <a:ext cx="4150780" cy="1569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Людмила Гарриевна Ткаченко –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председатель Общественной палаты города Волгодонска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Прямоугольник 1"/>
          <p:cNvSpPr>
            <a:spLocks noChangeArrowheads="1"/>
          </p:cNvSpPr>
          <p:nvPr/>
        </p:nvSpPr>
        <p:spPr bwMode="auto">
          <a:xfrm>
            <a:off x="0" y="705013"/>
            <a:ext cx="9192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практики</a:t>
            </a:r>
            <a:endParaRPr lang="ru-RU" altLang="ru-RU" sz="2800" b="1" dirty="0">
              <a:solidFill>
                <a:srgbClr val="290E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5"/>
          <p:cNvGrpSpPr>
            <a:grpSpLocks/>
          </p:cNvGrpSpPr>
          <p:nvPr/>
        </p:nvGrpSpPr>
        <p:grpSpPr bwMode="auto">
          <a:xfrm>
            <a:off x="0" y="0"/>
            <a:ext cx="9144000" cy="690880"/>
            <a:chOff x="0" y="0"/>
            <a:chExt cx="6858000" cy="67995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6858000" cy="6799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" name="Рисунок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066" y="40385"/>
              <a:ext cx="482600" cy="63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"/>
            <p:cNvSpPr>
              <a:spLocks noChangeArrowheads="1"/>
            </p:cNvSpPr>
            <p:nvPr/>
          </p:nvSpPr>
          <p:spPr bwMode="auto">
            <a:xfrm>
              <a:off x="592666" y="47589"/>
              <a:ext cx="6265334" cy="454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 b="1" i="1" dirty="0" smtClean="0">
                  <a:solidFill>
                    <a:srgbClr val="290E72"/>
                  </a:solidFill>
                  <a:latin typeface="Monotype Corsiva" pitchFamily="66" charset="0"/>
                  <a:ea typeface="Tahoma" pitchFamily="34" charset="0"/>
                  <a:cs typeface="Tahoma" pitchFamily="34" charset="0"/>
                </a:rPr>
                <a:t>Экологический сквер Общественной палаты города Волгодонска 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79955"/>
              <a:ext cx="6858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724400" y="1567541"/>
            <a:ext cx="3995057" cy="255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2021 году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заседании координационного совета Общественной палаты города Волгодонска были представлены два дизайн-проекта предполагаемого обустройства экологического сквера Общественной палаты города Волгодонска на берегу Сухо-Соленовского залива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s://volgodonsk.pro/upload/011/u1118/3538/230934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1534886"/>
            <a:ext cx="4066903" cy="2346377"/>
          </a:xfrm>
          <a:prstGeom prst="roundRect">
            <a:avLst/>
          </a:prstGeom>
          <a:noFill/>
        </p:spPr>
      </p:pic>
      <p:pic>
        <p:nvPicPr>
          <p:cNvPr id="58372" name="Picture 4" descr="https://volgodonsk.pro/upload/011/u1118/3538/fc07fb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202" y="4071256"/>
            <a:ext cx="4062583" cy="2307773"/>
          </a:xfrm>
          <a:prstGeom prst="roundRect">
            <a:avLst/>
          </a:prstGeom>
          <a:noFill/>
        </p:spPr>
      </p:pic>
      <p:pic>
        <p:nvPicPr>
          <p:cNvPr id="58374" name="Picture 6" descr="https://volgodonsk.pro/upload/011/u1118/3538/3356e3d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5543" y="4264691"/>
            <a:ext cx="4136571" cy="2353824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5352</TotalTime>
  <Words>181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lihoshva_ov</cp:lastModifiedBy>
  <cp:revision>648</cp:revision>
  <dcterms:created xsi:type="dcterms:W3CDTF">2014-11-21T11:00:06Z</dcterms:created>
  <dcterms:modified xsi:type="dcterms:W3CDTF">2021-07-08T07:31:33Z</dcterms:modified>
</cp:coreProperties>
</file>