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74" r:id="rId9"/>
    <p:sldId id="276" r:id="rId10"/>
    <p:sldId id="275" r:id="rId11"/>
    <p:sldId id="263" r:id="rId12"/>
    <p:sldId id="264" r:id="rId13"/>
    <p:sldId id="277" r:id="rId14"/>
    <p:sldId id="278" r:id="rId15"/>
    <p:sldId id="279" r:id="rId16"/>
    <p:sldId id="267" r:id="rId17"/>
    <p:sldId id="265" r:id="rId18"/>
    <p:sldId id="280" r:id="rId19"/>
    <p:sldId id="281" r:id="rId20"/>
    <p:sldId id="282" r:id="rId21"/>
    <p:sldId id="268" r:id="rId22"/>
    <p:sldId id="269" r:id="rId23"/>
    <p:sldId id="283" r:id="rId24"/>
    <p:sldId id="284" r:id="rId25"/>
    <p:sldId id="285" r:id="rId26"/>
    <p:sldId id="289" r:id="rId27"/>
    <p:sldId id="270" r:id="rId28"/>
    <p:sldId id="287" r:id="rId29"/>
    <p:sldId id="288" r:id="rId30"/>
    <p:sldId id="286" r:id="rId31"/>
    <p:sldId id="272" r:id="rId32"/>
    <p:sldId id="273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94" autoAdjust="0"/>
    <p:restoredTop sz="94660"/>
  </p:normalViewPr>
  <p:slideViewPr>
    <p:cSldViewPr snapToGrid="0">
      <p:cViewPr varScale="1">
        <p:scale>
          <a:sx n="68" d="100"/>
          <a:sy n="68" d="100"/>
        </p:scale>
        <p:origin x="26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E47F8-984A-4509-9DD1-7FB77050F5DA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5EC6D-9356-4221-B1F0-230A6183C2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4184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E47F8-984A-4509-9DD1-7FB77050F5DA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5EC6D-9356-4221-B1F0-230A6183C2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9044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E47F8-984A-4509-9DD1-7FB77050F5DA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5EC6D-9356-4221-B1F0-230A6183C2B7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47949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E47F8-984A-4509-9DD1-7FB77050F5DA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5EC6D-9356-4221-B1F0-230A6183C2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5018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E47F8-984A-4509-9DD1-7FB77050F5DA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5EC6D-9356-4221-B1F0-230A6183C2B7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188345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E47F8-984A-4509-9DD1-7FB77050F5DA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5EC6D-9356-4221-B1F0-230A6183C2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4145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E47F8-984A-4509-9DD1-7FB77050F5DA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5EC6D-9356-4221-B1F0-230A6183C2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08730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E47F8-984A-4509-9DD1-7FB77050F5DA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5EC6D-9356-4221-B1F0-230A6183C2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6860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E47F8-984A-4509-9DD1-7FB77050F5DA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5EC6D-9356-4221-B1F0-230A6183C2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9629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E47F8-984A-4509-9DD1-7FB77050F5DA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5EC6D-9356-4221-B1F0-230A6183C2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246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E47F8-984A-4509-9DD1-7FB77050F5DA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5EC6D-9356-4221-B1F0-230A6183C2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890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E47F8-984A-4509-9DD1-7FB77050F5DA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5EC6D-9356-4221-B1F0-230A6183C2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5691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E47F8-984A-4509-9DD1-7FB77050F5DA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5EC6D-9356-4221-B1F0-230A6183C2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7422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E47F8-984A-4509-9DD1-7FB77050F5DA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5EC6D-9356-4221-B1F0-230A6183C2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6980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E47F8-984A-4509-9DD1-7FB77050F5DA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5EC6D-9356-4221-B1F0-230A6183C2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8217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E47F8-984A-4509-9DD1-7FB77050F5DA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5EC6D-9356-4221-B1F0-230A6183C2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081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E47F8-984A-4509-9DD1-7FB77050F5DA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6C5EC6D-9356-4221-B1F0-230A6183C2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9773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4654D6-155D-412A-B7FF-0BD7246051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1501254"/>
            <a:ext cx="7766936" cy="2549582"/>
          </a:xfrm>
        </p:spPr>
        <p:txBody>
          <a:bodyPr/>
          <a:lstStyle/>
          <a:p>
            <a:pPr algn="ctr"/>
            <a:r>
              <a:rPr lang="ru-RU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</a:t>
            </a:r>
            <a:r>
              <a:rPr lang="ru-RU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Калининский Арбат»</a:t>
            </a:r>
            <a:b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(конкурс лучших муниципальных практик и инициатив социально-экономического развития на территориях присутствия Госкорпорации «Росатом» в 2023 году)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BA240DA-9734-46A1-88C6-4B3B0C0CBE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8232" y="5627842"/>
            <a:ext cx="7766936" cy="1096899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Удмуртская Республика, город Глазов,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филиал МБУК КЦ «Россия» - «Дом Дружбы Народов»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B8F81E-F5AA-4310-858D-5CABD3BD7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144" y="4376"/>
            <a:ext cx="3059088" cy="164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8726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90D67BEC-40DF-4E44-913D-6C03814AF6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04" y="1514901"/>
            <a:ext cx="5533304" cy="36888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C584AA02-807F-46D3-842F-B09EEE82B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935" y="102676"/>
            <a:ext cx="9239534" cy="963900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29.08.2019 г. – Праздник двора </a:t>
            </a:r>
            <a:b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«Калининский Арбат: прошлое и настоящее».</a:t>
            </a:r>
            <a:endParaRPr lang="ru-RU" sz="32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C59E23E-C001-4B37-BD60-49C31D26012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14901"/>
            <a:ext cx="5533305" cy="3688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954886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B6AAA9-03B3-4096-BA26-E842D4078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089" y="514112"/>
            <a:ext cx="5163908" cy="605051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Краткое описание практики</a:t>
            </a:r>
            <a:endParaRPr lang="ru-RU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F4F5A5-AF99-4C4D-9FF0-EB8421FAA2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674" y="1488613"/>
            <a:ext cx="9422009" cy="38807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 год - «Калининский Арбат: Таланты. Традиции. Будущее».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Этот год для нашего города особенный, юбилейный. «Калининский Арбат» отметил свой небольшой, но значимый для Левобережья юбилей - 5 лет, а АО «Чепецкий механический завод» 75 -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летие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атомной промышленности.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Праздничное настроение создали выступления творческих коллективов. Фото - выставка «В объективе наш Арбат» привлекла внимание всех горожан города, на которой была отражена жизнь «Арбата», как места семейного отдыха с его праздниками и буднями. Участники праздника имели возможность написать поздравления и пожелания «Калининскому Арбату» на огромном стенде.</a:t>
            </a:r>
          </a:p>
        </p:txBody>
      </p:sp>
    </p:spTree>
    <p:extLst>
      <p:ext uri="{BB962C8B-B14F-4D97-AF65-F5344CB8AC3E}">
        <p14:creationId xmlns:p14="http://schemas.microsoft.com/office/powerpoint/2010/main" val="2173337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36B83E-7F84-4053-8645-93143E1A6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137" y="75380"/>
            <a:ext cx="10167582" cy="1482515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01.09.2020 г. – Праздник двора </a:t>
            </a:r>
            <a:b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«Калининский Арбат: Таланты. Традиции. Будущее». (Юбилейный праздник двора – 5 лет)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8EF07C-E140-44E1-A422-28DA8337A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551" y="1962652"/>
            <a:ext cx="5072576" cy="33685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B8BFD39-F1BE-4652-A2F4-E1D41C8D8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350" y="1876684"/>
            <a:ext cx="5217497" cy="354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0870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36B83E-7F84-4053-8645-93143E1A6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093" y="75380"/>
            <a:ext cx="10235820" cy="1482515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01.09.2020 г. – Праздник двора </a:t>
            </a:r>
            <a:b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«Калининский Арбат: Таланты. Традиции. Будущее». (Юбилейный праздник двора – 5 лет)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91387D2-6852-477F-A516-C0F7BDF8AF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57"/>
          <a:stretch/>
        </p:blipFill>
        <p:spPr>
          <a:xfrm>
            <a:off x="6158445" y="1827233"/>
            <a:ext cx="5087517" cy="4053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Объект 3">
            <a:extLst>
              <a:ext uri="{FF2B5EF4-FFF2-40B4-BE49-F238E27FC236}">
                <a16:creationId xmlns:a16="http://schemas.microsoft.com/office/drawing/2014/main" id="{358A3999-D12B-4B75-A66B-66024F5A08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46038" y="1714640"/>
            <a:ext cx="5092058" cy="427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1132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36B83E-7F84-4053-8645-93143E1A6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990" y="0"/>
            <a:ext cx="9689911" cy="1482515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01.09.2020 г. – Праздник двора </a:t>
            </a:r>
            <a:b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«Калининский Арбат: Таланты. Традиции. Будущее». (Юбилейный праздник двора – 5 лет)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9E3A179-2A24-432E-A0DE-EEC36D6427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488" y="1660442"/>
            <a:ext cx="5326479" cy="35371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CEAAA3A-F096-40D6-85C0-9AF2DEA9E5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02" y="1660441"/>
            <a:ext cx="5326480" cy="35371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692995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36B83E-7F84-4053-8645-93143E1A6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402" y="75380"/>
            <a:ext cx="9109532" cy="1482515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01.09.2020 г. – Праздник двора </a:t>
            </a:r>
            <a:b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«Калининский Арбат: Таланты. Традиции. Будущее». </a:t>
            </a:r>
            <a:b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(Юбилейный праздник двора – 5 лет)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0FD6C04-165F-4F01-A9EF-6A2E91322C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72" y="1621783"/>
            <a:ext cx="5821981" cy="38661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86B0DD-443C-4064-AF5D-855B82E8AC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80"/>
          <a:stretch/>
        </p:blipFill>
        <p:spPr>
          <a:xfrm>
            <a:off x="6655378" y="1621783"/>
            <a:ext cx="4031774" cy="38661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01646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0C01DA-C732-4110-9D1C-5592A09E9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64" y="268406"/>
            <a:ext cx="5395920" cy="673289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Краткое описание практики</a:t>
            </a:r>
            <a:endParaRPr lang="ru-RU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B249687-28BA-4888-BE6E-FA9C9EA9E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982" y="1096063"/>
            <a:ext cx="8596668" cy="38807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 год – Праздник двора «Добрый наш Арбат».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В концепцию проведения Праздника была заложена тема добра. Впервые действовала площадка «Верные друзья». Горожане могли поучаствовать в благотворительном сборе для приюта животных, полюбоваться живым уголком и выставкой собак. На площадке «Вдохновение» уличные художники рисовали шаржи и украсили лица желающих аквагримом. Молодёжная зона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Chill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out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порадовала выступлениями уличных исполнителей. На празднике ростовые куклы раздавали мороженное и дарили приятные сюрпризы. Все это создало праздничную атмосферу единства, добра.</a:t>
            </a:r>
          </a:p>
        </p:txBody>
      </p:sp>
    </p:spTree>
    <p:extLst>
      <p:ext uri="{BB962C8B-B14F-4D97-AF65-F5344CB8AC3E}">
        <p14:creationId xmlns:p14="http://schemas.microsoft.com/office/powerpoint/2010/main" val="19018575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0C01DA-C732-4110-9D1C-5592A09E9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946" y="293475"/>
            <a:ext cx="9021170" cy="564107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25.08.2021 г. – Праздник двора </a:t>
            </a:r>
            <a:b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«Добрый наш Арбат»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235B6E-D6FC-4182-8BF1-03402E6F3B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0" b="27475"/>
          <a:stretch/>
        </p:blipFill>
        <p:spPr>
          <a:xfrm>
            <a:off x="578861" y="1579419"/>
            <a:ext cx="3494376" cy="40034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33B84F9-20F4-4CB7-8E79-3629557E1B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920" y="1579418"/>
            <a:ext cx="7117214" cy="40034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400629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EF2BA06-E7B9-487C-9078-D334D8423399}"/>
              </a:ext>
            </a:extLst>
          </p:cNvPr>
          <p:cNvSpPr/>
          <p:nvPr/>
        </p:nvSpPr>
        <p:spPr>
          <a:xfrm>
            <a:off x="1235924" y="48266"/>
            <a:ext cx="87618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25.08.2021 г. – Праздник двора </a:t>
            </a:r>
            <a:b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«Добрый наш Арбат» </a:t>
            </a:r>
          </a:p>
        </p:txBody>
      </p:sp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A5DE37A1-84D6-4BD8-A2EA-A071E25A7A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17" y="1676951"/>
            <a:ext cx="5042870" cy="37821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D776BF3-BD98-48B1-87B4-F2396A5159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876" y="1647067"/>
            <a:ext cx="5740479" cy="38120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926190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C6C452B9-F600-4C6B-A2D8-74AAD75855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34" y="1935873"/>
            <a:ext cx="5517320" cy="36638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EF2BA06-E7B9-487C-9078-D334D8423399}"/>
              </a:ext>
            </a:extLst>
          </p:cNvPr>
          <p:cNvSpPr/>
          <p:nvPr/>
        </p:nvSpPr>
        <p:spPr>
          <a:xfrm>
            <a:off x="2333560" y="204273"/>
            <a:ext cx="67965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25.08.2021 г. – Праздник двора </a:t>
            </a:r>
            <a:b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«Добрый наш Арбат» </a:t>
            </a:r>
            <a:endParaRPr lang="ru-RU" sz="32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A6C0BE-CACB-4BC3-BCB2-87579C46A2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147" y="1935873"/>
            <a:ext cx="4867703" cy="36507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61080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DB045A-5298-4CF0-85E8-939001592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68626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61A199-B17A-47D4-A1E7-C5AB67CFE9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272" y="1378226"/>
            <a:ext cx="9712371" cy="465102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городской суете, поглощенные рутинностью будней люди зачастую не имеют возможности для общения с соседями, для знакомства с теми, кого видят в окне, напротив. Неудивительно, что жители не представляют, каким мастерством владеют соседи и чем увлекаются друзья, их детей… Именно так было и в нашем микрорайоне Левобережья - 8 далёких лет назад. Тогда и встал вопрос о сплочении жителей микрорайона, развитии социальных связей, добрососедских отношений и любви к родным улицам, через проведение Праздника двора, в котором любой желающий мог бы продемонстрировать свои таланты, научиться чему-то новому, найдет занятие по душе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Инициативная группа во главе с председателем Глазовской Городской Думы было вынесено предложение об организации праздника, объединяющего жителей всего района Левобережья.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Главными участниками действа стали учреждения, предприятия, индивидуальных предпринимателей различных форм собственности и жители Левобережья. </a:t>
            </a:r>
          </a:p>
        </p:txBody>
      </p:sp>
    </p:spTree>
    <p:extLst>
      <p:ext uri="{BB962C8B-B14F-4D97-AF65-F5344CB8AC3E}">
        <p14:creationId xmlns:p14="http://schemas.microsoft.com/office/powerpoint/2010/main" val="38769178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EF2BA06-E7B9-487C-9078-D334D8423399}"/>
              </a:ext>
            </a:extLst>
          </p:cNvPr>
          <p:cNvSpPr/>
          <p:nvPr/>
        </p:nvSpPr>
        <p:spPr>
          <a:xfrm>
            <a:off x="2347415" y="107291"/>
            <a:ext cx="67965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25.08.2021 г. – Праздник двора </a:t>
            </a:r>
            <a:b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«Добрый наш Арбат»</a:t>
            </a:r>
            <a:endParaRPr lang="ru-RU" sz="32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11BA076-D4B6-4CEC-8854-A94DBB4CF8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255" y="1478617"/>
            <a:ext cx="3269675" cy="43595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CD8CD2D-5EC0-4D3A-B27A-5C0CA2A8AC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59"/>
          <a:stretch/>
        </p:blipFill>
        <p:spPr>
          <a:xfrm>
            <a:off x="2164640" y="1494334"/>
            <a:ext cx="3626560" cy="43438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383978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0C01DA-C732-4110-9D1C-5592A09E9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3554" y="322998"/>
            <a:ext cx="5082021" cy="564107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Краткое описание практики</a:t>
            </a:r>
            <a:endParaRPr lang="ru-RU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B249687-28BA-4888-BE6E-FA9C9EA9E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981" y="1341723"/>
            <a:ext cx="8596668" cy="388077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 – Праздник двора </a:t>
            </a:r>
            <a:b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«Калининский Арбат - территория добрососедства».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В концепцию праздника заложена идея добрососедства. На «Добрососедском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уличнике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гости и жители города, могли поучаствовать в розыгрышах, станцевать и спеть песни нашего двора. Командное сплочение почувствовали жители, проходя «Добрососедский квест». Акция «Книги – добрые друзья» объединила всех эрудированных читателей Левобережья. Летнее настроение создавала выставка детских рисунков «Вот оно какое наше лето!». Садоводы могли похвалиться своим урожаем на ярмарке «Дары осени» и многое другое.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30684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0C01DA-C732-4110-9D1C-5592A09E9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663" y="131928"/>
            <a:ext cx="8475259" cy="1273791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24.08.2022 г. – Праздник двора «Калининский Арбат – территория добрососедства». </a:t>
            </a:r>
            <a:endParaRPr lang="ru-RU" sz="32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38C5A5D-19E5-4BE7-AD98-075DD9400E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12" y="1613782"/>
            <a:ext cx="5653988" cy="41079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3B9923-EBF6-4715-B824-442E126F16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52" r="3821" b="22156"/>
          <a:stretch/>
        </p:blipFill>
        <p:spPr>
          <a:xfrm>
            <a:off x="6450842" y="1603482"/>
            <a:ext cx="4276298" cy="41182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311046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0C01DA-C732-4110-9D1C-5592A09E9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411" y="131928"/>
            <a:ext cx="8488907" cy="1178256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24.08.2022 г. – Праздник двора «Калининский Арбат – территория добрососедства»</a:t>
            </a:r>
            <a:endParaRPr lang="ru-RU" sz="32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29D28CF-725B-4BBC-A408-9B72490DED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31" y="1624084"/>
            <a:ext cx="5794301" cy="38477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DC7D7B2-4104-43EE-B3B3-0C49BE1F12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6" t="10547" r="5025" b="9055"/>
          <a:stretch/>
        </p:blipFill>
        <p:spPr>
          <a:xfrm>
            <a:off x="6257495" y="1624084"/>
            <a:ext cx="5238315" cy="38477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31002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0C01DA-C732-4110-9D1C-5592A09E9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979" y="143214"/>
            <a:ext cx="9662615" cy="1178256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24.08.2022 г. – Праздник двора </a:t>
            </a:r>
            <a:b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«Калининский Арбат – территория добрососедства». </a:t>
            </a:r>
            <a:endParaRPr lang="ru-RU" sz="3200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F2EDCF0-672F-4BAC-9834-EBEE563107B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965" y="1526903"/>
            <a:ext cx="6553375" cy="43689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F3FE7F-919A-4A41-B06A-5E5E50E69D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959" y="1507307"/>
            <a:ext cx="3261990" cy="4349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791709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0C01DA-C732-4110-9D1C-5592A09E9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752" y="75064"/>
            <a:ext cx="9553433" cy="1178256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24.08.2022 г. – Праздник двора </a:t>
            </a:r>
            <a:b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«Калининский Арбат – территория добрососедства»</a:t>
            </a:r>
            <a:endParaRPr lang="ru-RU" sz="32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4A5D734-6785-4210-9325-6F73B55F7D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09" y="1665026"/>
            <a:ext cx="5631895" cy="3753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2456AD2-374A-445A-8A99-B1DA20528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65026"/>
            <a:ext cx="5631901" cy="3753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554571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3F775A-E265-434B-A1F3-A24236E84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6510" y="72481"/>
            <a:ext cx="5027430" cy="523164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Краткое описание практики</a:t>
            </a:r>
            <a:endParaRPr lang="ru-RU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5F2641-CED5-4AE3-A335-D27D81C4FD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571" y="945939"/>
            <a:ext cx="8596668" cy="1360534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 Праздник двора «Калининский Арбат вновь собирает друзей».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Основная цель данного праздника - собрать и приобрести новый друзей.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D7019C7-584D-4A60-BC5E-0559D2F4C1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72" y="1884218"/>
            <a:ext cx="8834306" cy="42239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984334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0C01DA-C732-4110-9D1C-5592A09E9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161" y="159224"/>
            <a:ext cx="9205527" cy="1028131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23.08.2023 г. – Праздник двора </a:t>
            </a:r>
            <a:b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«Калининский Арбат вновь собирает друзей». </a:t>
            </a:r>
            <a:endParaRPr lang="ru-RU" sz="32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C285606-9A30-4464-8DDE-02340F61AB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776" y="1554598"/>
            <a:ext cx="3693112" cy="49241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B995CF5-9ACC-48F3-BAE6-584B3D5E3C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19"/>
          <a:stretch/>
        </p:blipFill>
        <p:spPr>
          <a:xfrm>
            <a:off x="5736356" y="1554599"/>
            <a:ext cx="4315332" cy="49241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568352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0C01DA-C732-4110-9D1C-5592A09E9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821" y="159224"/>
            <a:ext cx="8707272" cy="1121961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23.08.2023 г. – Праздник двора </a:t>
            </a:r>
            <a:b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«Калининский Арбат вновь собирает друзей»</a:t>
            </a:r>
            <a:endParaRPr lang="ru-RU" sz="32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A8EDC47-42EF-4205-A0D5-15FCC67EBA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19" y="1792503"/>
            <a:ext cx="5678681" cy="3784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CAA7577-8A9A-48FC-9451-81AF84FA7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687" y="1790433"/>
            <a:ext cx="2869278" cy="38257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483409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0C01DA-C732-4110-9D1C-5592A09E9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9438" y="322997"/>
            <a:ext cx="8093123" cy="796119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23.08.2023 г. – Праздник двора </a:t>
            </a:r>
            <a:b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«Калининский Арбат вновь собирает друзей»</a:t>
            </a:r>
            <a:endParaRPr lang="ru-RU" sz="32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077EBE7-9277-459F-86E0-1519370185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06" y="1695736"/>
            <a:ext cx="5708693" cy="3804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6073142-F584-433F-8B85-569F737527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5" t="-1206" b="10246"/>
          <a:stretch/>
        </p:blipFill>
        <p:spPr>
          <a:xfrm>
            <a:off x="6273578" y="1695736"/>
            <a:ext cx="4866353" cy="3804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73096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F7C777-FE27-46AA-BAAA-8AA0A98A7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21635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Сроки проведения</a:t>
            </a:r>
            <a:endParaRPr lang="ru-RU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C2684F-49F0-4E00-88B6-422C1EB21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88613"/>
            <a:ext cx="8596668" cy="3880773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  29.08.2019 г. – Праздник двора «Калининский Арбат: прошлое и настоящее».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01.09.2020 г. – Праздник двора «Калининский Арбат: Таланты. Традиции. Будущее». (юбилейный праздник двора – 5 лет)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  25.08.2021 г. – Праздник двора «Добрый наш Арбат» (посвящено добрым делам, поступкам).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24.08.2022 г. – Праздник двора «Калининский Арбат – территория добрососедства».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  23.08.2023 г. – Праздник двора «Калининский Арбат вновь собирает друзей».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86556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0C01DA-C732-4110-9D1C-5592A09E9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764" y="159224"/>
            <a:ext cx="8447964" cy="796119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23.08.2023 г. – Праздник двора </a:t>
            </a:r>
            <a:b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«Калининский Арбат вновь собирает друзей». </a:t>
            </a:r>
            <a:endParaRPr lang="ru-RU" sz="32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8DB0A2D-F81F-4AAC-89A1-B3E1E4864E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4" r="10568"/>
          <a:stretch/>
        </p:blipFill>
        <p:spPr>
          <a:xfrm>
            <a:off x="290073" y="1562076"/>
            <a:ext cx="5279454" cy="33076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D79D65A-27C6-4194-B28D-8959B73731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t="2498" r="13403" b="-2498"/>
          <a:stretch/>
        </p:blipFill>
        <p:spPr>
          <a:xfrm>
            <a:off x="5717308" y="1562077"/>
            <a:ext cx="5989783" cy="33027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455195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07FFEA-FF6F-4BD0-9645-0D35C8F99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5257" y="225235"/>
            <a:ext cx="6747048" cy="591403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Перспективы развития практики</a:t>
            </a:r>
            <a:endParaRPr lang="ru-RU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A50680-D5EA-4653-85B1-63F4EAD7F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558" y="1055120"/>
            <a:ext cx="8782683" cy="3880773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Организаторы данной практики не останавливаются на достигнутых результатах.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В перспективе на следующий год, так же объединить жителей микрорайона Левобережье под одной идеей добрососедства в рамках проведения Праздника Двора «Калининский Арбат».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A32BA2-D13C-4CF8-98C7-F04E9FC07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330" y="2514717"/>
            <a:ext cx="5570302" cy="37120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780171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9F2E03-EACE-4497-91E3-D14A742B3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4689" y="131928"/>
            <a:ext cx="6446798" cy="673289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Достигнутые результаты практики </a:t>
            </a:r>
            <a:endParaRPr lang="ru-RU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D3F9A9-8F73-4D03-B9AA-E24FC84AC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447" y="1177950"/>
            <a:ext cx="8596668" cy="3880773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Ежегодный праздник объединяет жителей города в едином стремлении создать дружественную, гармоничную атмосферу в микрорайоне.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Результатом праздника стало создание социального пространства, в котором любой житель города может себя почувствовать, как дома.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CC4B1D9-55CE-45E5-B723-49C4B319F0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091" y="2658573"/>
            <a:ext cx="5070763" cy="38030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0689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6D7EA8-EAE3-4249-B002-6F4139D4C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8969" y="432325"/>
            <a:ext cx="6664370" cy="768626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 задачи практики</a:t>
            </a:r>
            <a:endParaRPr lang="ru-RU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EC904F-F512-4252-AFD1-BFEF2C268E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038" y="1325702"/>
            <a:ext cx="8596668" cy="3880773"/>
          </a:xfrm>
        </p:spPr>
        <p:txBody>
          <a:bodyPr>
            <a:normAutofit/>
          </a:bodyPr>
          <a:lstStyle/>
          <a:p>
            <a:pPr indent="0" algn="just">
              <a:lnSpc>
                <a:spcPct val="110000"/>
              </a:lnSpc>
              <a:buNone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ru-RU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Цель: </a:t>
            </a:r>
          </a:p>
          <a:p>
            <a:pPr indent="0" algn="just">
              <a:lnSpc>
                <a:spcPct val="110000"/>
              </a:lnSpc>
              <a:buNone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Создание социального пространства для объединения сообществ, жителей микрорайона, города Глазова под общей творческой, спортивной и развлекательной направленностью в рамках проведении праздника двора.</a:t>
            </a:r>
          </a:p>
          <a:p>
            <a:pPr indent="0" algn="just">
              <a:lnSpc>
                <a:spcPct val="110000"/>
              </a:lnSpc>
              <a:buNone/>
            </a:pPr>
            <a:r>
              <a:rPr lang="ru-RU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Задачи:</a:t>
            </a:r>
            <a:endParaRPr lang="ru-RU" u="sng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0" algn="just">
              <a:lnSpc>
                <a:spcPct val="110000"/>
              </a:lnSpc>
              <a:buNone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сплочение городских сообществ;-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развитие добрососедских отношений;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0" algn="just">
              <a:lnSpc>
                <a:spcPct val="110000"/>
              </a:lnSpc>
              <a:buNone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активизация позитивной творческой энергии горожан;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0" algn="just">
              <a:lnSpc>
                <a:spcPct val="110000"/>
              </a:lnSpc>
              <a:buNone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объединение возрастных и профессиональных групп;</a:t>
            </a:r>
          </a:p>
          <a:p>
            <a:pPr indent="0" algn="just">
              <a:lnSpc>
                <a:spcPct val="110000"/>
              </a:lnSpc>
              <a:buNone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реализация внутреннего потенциала предприятий, учреждений, организаций, жителей города через творческую форму работы.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1623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7B9A3-D4C8-4EA6-8D0D-5B18B376B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1090" y="213664"/>
            <a:ext cx="5869240" cy="755374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Краткое описание практики</a:t>
            </a:r>
            <a:endParaRPr lang="ru-RU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6C5CF4-97A2-471C-9312-1E330BC5F7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098" y="1186555"/>
            <a:ext cx="8851573" cy="309884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День двора в нашем городе становится ежегодным и традиционным семейным праздником. Уже 8 лет данное мероприятие проходит на «Калининском Арбате», что стало доброй летней традицией. 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Праздничное настроение создают выступления творческих коллективов, на сцене с приветственным словом выступают: Глава города - Коновалов Сергей Николаевич, Председатель Глазовской городской Думы - Волков Игорь Анатольевич, Генеральный директор АО ЧМЗ –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Чинейкин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Сегрей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Владимирович. Именно в этот день чествуют жителей, работников учреждений, внесших значительный вклад в благоустройство района «Левобережье».   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Каждый год – это новые творческие проекты, которые воплощают предприятия, учреждения, творческие сообщества и жители города Глазова. </a:t>
            </a:r>
          </a:p>
        </p:txBody>
      </p:sp>
    </p:spTree>
    <p:extLst>
      <p:ext uri="{BB962C8B-B14F-4D97-AF65-F5344CB8AC3E}">
        <p14:creationId xmlns:p14="http://schemas.microsoft.com/office/powerpoint/2010/main" val="2092009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36B83E-7F84-4053-8645-93143E1A6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9386" y="250750"/>
            <a:ext cx="5670457" cy="702365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Краткое описание практики</a:t>
            </a:r>
            <a:endParaRPr lang="ru-RU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3A370A-4260-4C12-A3DC-1AE5DCD54E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08" y="1325702"/>
            <a:ext cx="8596668" cy="38807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 год - Праздник двора «Калининский Арбат: прошлое и настоящее».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В концепции праздника было разработано 4 площадки: спортивная, семейная, молодежная, народная.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Фото - выставка «Калининский Арбат: прошлое и настоящее» на которой была отражена эпоха становления и жизнь всего нового микрорайона в наше время, привлекла внимание всех горожан города. Были организованы: игры, мастер-классы, рисование мелками на асфальте, уголок здоровья, акции газеты «Красное знамя» и «Почты России», краски «Холи», шоу мыльных пузырей и многое другое.</a:t>
            </a:r>
          </a:p>
        </p:txBody>
      </p:sp>
    </p:spTree>
    <p:extLst>
      <p:ext uri="{BB962C8B-B14F-4D97-AF65-F5344CB8AC3E}">
        <p14:creationId xmlns:p14="http://schemas.microsoft.com/office/powerpoint/2010/main" val="1926127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36B83E-7F84-4053-8645-93143E1A6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162" y="334688"/>
            <a:ext cx="8707272" cy="963900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29.08.2019 г. – Праздник двора </a:t>
            </a:r>
            <a:b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«Калининский Арбат: прошлое и настоящее»</a:t>
            </a:r>
            <a:endParaRPr lang="ru-RU" sz="32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EEE28DA-AA3F-4DAD-8BF3-964434043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63" y="2094986"/>
            <a:ext cx="5720400" cy="38121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F907524-15B8-4EDF-BA89-B374784506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239" y="2094986"/>
            <a:ext cx="5082813" cy="38121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030923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C584AA02-807F-46D3-842F-B09EEE82B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537" y="334688"/>
            <a:ext cx="8297839" cy="963900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29.08.2019 г. – Праздник двора </a:t>
            </a:r>
            <a:b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«Калининский Арбат: прошлое и настоящее»</a:t>
            </a:r>
            <a:endParaRPr lang="ru-RU" sz="3200" dirty="0"/>
          </a:p>
        </p:txBody>
      </p:sp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E8659412-230D-47A1-BDA2-31D149A719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61" y="1755135"/>
            <a:ext cx="5556024" cy="37025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2DB6C4F-8E43-4303-9759-31CEF0DEC3E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55135"/>
            <a:ext cx="5553854" cy="37025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295210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C584AA02-807F-46D3-842F-B09EEE82B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016" y="143619"/>
            <a:ext cx="8270543" cy="963900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29.08.2019 г. – Праздник двора </a:t>
            </a:r>
            <a:b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«Калининский Арбат: прошлое и настоящее».</a:t>
            </a:r>
            <a:endParaRPr lang="ru-RU" sz="32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0B1A209-270D-4398-A707-4C1EB2F6AC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41" y="1806412"/>
            <a:ext cx="5589803" cy="3245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AF00DDD-84B9-408B-9EEF-E26D561EB8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06411"/>
            <a:ext cx="5743959" cy="3245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42634582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Желтый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410</TotalTime>
  <Words>281</Words>
  <Application>Microsoft Office PowerPoint</Application>
  <PresentationFormat>Широкоэкранный</PresentationFormat>
  <Paragraphs>66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8" baseType="lpstr">
      <vt:lpstr>Arial</vt:lpstr>
      <vt:lpstr>Calibri</vt:lpstr>
      <vt:lpstr>Times New Roman</vt:lpstr>
      <vt:lpstr>Trebuchet MS</vt:lpstr>
      <vt:lpstr>Wingdings 3</vt:lpstr>
      <vt:lpstr>Аспект</vt:lpstr>
      <vt:lpstr>Презентация «Калининский Арбат» (конкурс лучших муниципальных практик и инициатив социально-экономического развития на территориях присутствия Госкорпорации «Росатом» в 2023 году)</vt:lpstr>
      <vt:lpstr>Актуальность</vt:lpstr>
      <vt:lpstr>Сроки проведения</vt:lpstr>
      <vt:lpstr>Цель и задачи практики</vt:lpstr>
      <vt:lpstr>Краткое описание практики</vt:lpstr>
      <vt:lpstr>Краткое описание практики</vt:lpstr>
      <vt:lpstr>29.08.2019 г. – Праздник двора  «Калининский Арбат: прошлое и настоящее»</vt:lpstr>
      <vt:lpstr>29.08.2019 г. – Праздник двора  «Калининский Арбат: прошлое и настоящее»</vt:lpstr>
      <vt:lpstr>29.08.2019 г. – Праздник двора  «Калининский Арбат: прошлое и настоящее».</vt:lpstr>
      <vt:lpstr>29.08.2019 г. – Праздник двора  «Калининский Арбат: прошлое и настоящее».</vt:lpstr>
      <vt:lpstr>Краткое описание практики</vt:lpstr>
      <vt:lpstr>01.09.2020 г. – Праздник двора  «Калининский Арбат: Таланты. Традиции. Будущее». (Юбилейный праздник двора – 5 лет)</vt:lpstr>
      <vt:lpstr>01.09.2020 г. – Праздник двора  «Калининский Арбат: Таланты. Традиции. Будущее». (Юбилейный праздник двора – 5 лет)</vt:lpstr>
      <vt:lpstr>01.09.2020 г. – Праздник двора  «Калининский Арбат: Таланты. Традиции. Будущее». (Юбилейный праздник двора – 5 лет)</vt:lpstr>
      <vt:lpstr>01.09.2020 г. – Праздник двора  «Калининский Арбат: Таланты. Традиции. Будущее».  (Юбилейный праздник двора – 5 лет)</vt:lpstr>
      <vt:lpstr>Краткое описание практики</vt:lpstr>
      <vt:lpstr>25.08.2021 г. – Праздник двора  «Добрый наш Арбат»</vt:lpstr>
      <vt:lpstr>Презентация PowerPoint</vt:lpstr>
      <vt:lpstr>Презентация PowerPoint</vt:lpstr>
      <vt:lpstr>Презентация PowerPoint</vt:lpstr>
      <vt:lpstr>Краткое описание практики</vt:lpstr>
      <vt:lpstr>24.08.2022 г. – Праздник двора «Калининский Арбат – территория добрососедства». </vt:lpstr>
      <vt:lpstr>24.08.2022 г. – Праздник двора «Калининский Арбат – территория добрососедства»</vt:lpstr>
      <vt:lpstr>24.08.2022 г. – Праздник двора  «Калининский Арбат – территория добрососедства». </vt:lpstr>
      <vt:lpstr>24.08.2022 г. – Праздник двора  «Калининский Арбат – территория добрососедства»</vt:lpstr>
      <vt:lpstr>Краткое описание практики</vt:lpstr>
      <vt:lpstr>23.08.2023 г. – Праздник двора  «Калининский Арбат вновь собирает друзей». </vt:lpstr>
      <vt:lpstr>23.08.2023 г. – Праздник двора  «Калининский Арбат вновь собирает друзей»</vt:lpstr>
      <vt:lpstr>23.08.2023 г. – Праздник двора  «Калининский Арбат вновь собирает друзей»</vt:lpstr>
      <vt:lpstr>23.08.2023 г. – Праздник двора  «Калининский Арбат вновь собирает друзей». </vt:lpstr>
      <vt:lpstr>Перспективы развития практики</vt:lpstr>
      <vt:lpstr>Достигнутые результаты практики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Роман</dc:creator>
  <cp:lastModifiedBy>User</cp:lastModifiedBy>
  <cp:revision>33</cp:revision>
  <dcterms:created xsi:type="dcterms:W3CDTF">2023-09-05T07:21:26Z</dcterms:created>
  <dcterms:modified xsi:type="dcterms:W3CDTF">2023-09-06T08:54:04Z</dcterms:modified>
</cp:coreProperties>
</file>