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2" r:id="rId6"/>
    <p:sldId id="261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055EA-18AC-CFFF-144C-EC3711FFA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8AB50-B16E-5243-FE09-995794C0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B57EEA-2354-9E49-CA0C-1F16201F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D3777-1FDE-2FC0-1EEF-9C05AECF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5D5C-B62C-FB6A-C9A5-3EF95A33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8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CEA2B-70E1-BBD1-094B-666246EA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8866D1-335B-21CD-7149-FBE58C198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3FE8D-6A91-91E2-43A3-982B57B02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68B8BC-DB91-D31B-A9A5-36CCCB7C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7D581-D6F6-25E3-3BB6-C5CC288F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C4E4EE-A8E0-A4CB-025C-D231A3280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1C5A6-56E7-1C82-F973-ED32DB43A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6FE2B-F63C-30CA-C930-87E4DB2C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2A25F-5BD3-B61F-E764-914058C62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813FF-1DBD-246E-DE26-38F3B58C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4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338B0-372E-F8AF-E948-6AD51A13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8B2386-1A8B-3CB6-16D9-7264D6DA9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3A706-87E9-267C-CD5E-E1263210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9B4EEF-49C2-88BE-1CF0-052D67AB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C2C50C-0995-C3BE-4DC6-8B859450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10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8BCAB-68C0-325D-B29F-8117265C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60EB39-C80A-5117-1A01-E0C7A9220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AACD2-9A7A-DC02-0BF2-F61E5BCC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4160-C6F5-9453-7EED-E9CD7CC5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23A83-8A8D-E1BF-9601-DF9EC781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00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609ED-D558-97E0-CD6E-5AAA68A3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EA1FCF-68CD-3AF6-9CAC-AC30FFA47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EE166C-EF12-E291-515D-C20DB805A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3501-0A9E-24B4-5C8F-2CD4F981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FBC9C1-3E07-3954-E8E8-86669FCB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D405D7-3910-0283-E8D8-E20826C1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0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A578D-4A41-A1F8-1F7F-B3E5B55B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FA17F7-F201-05AB-4E82-74BDE2F1B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96EF1E-7116-BAAA-4C6B-357E893AA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A76000-62E8-96A4-414A-F85942551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C5546D-4168-C584-B651-59F6F34C6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A6A691-E993-0CC7-0FD8-F4D07506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F538F15-3EB5-3D74-8CBE-AC39F306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D02E52-EA46-88E9-495F-EBB1D9EF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3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3FD12-65D2-C7EF-EDF6-674B4257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AF0FBC-3347-F5C5-79F9-E4BB8277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BAE94F-05A9-FACC-4203-6E492D48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E2E4E8-F854-9A04-DD40-C70FBC92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6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D9095E-5EFA-BACD-BD72-BE454946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C5CC3E-F4DF-7F6B-045C-1DAB097E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F94E7D-0958-9423-3A9C-65666426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9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D2866-C75F-6EDA-316E-13AB434A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C16E1-E66E-EDE9-83B7-93ADD0C32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211D6C-2262-80FF-BE22-D11BC08E5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A26B0D-EF95-5E8D-9CF1-50BD4124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AF5BC3-2791-92FE-0889-DF2E3B5A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FAF3E7-05FC-BC4A-C1D0-7EA1B88E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23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124F5-1694-50A1-4A41-02CC7F63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D44E7D-B5B3-437E-B7AE-F09E228E2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94423A-304D-D30C-581A-E8FC58FFA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EAF40D-F4A6-0CA0-716F-C78C26ABB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943442-6092-D30A-3B04-1F6D7C09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425F85-FAE1-039D-2C62-BA86D183E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27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222BA-466B-C43A-F005-4AA42003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D66C1D-A60C-E882-70FC-07E0F3EAF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9D8C7F-6746-D17D-89C8-2078D064A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DD2DB-0C07-4E5F-BA90-5271416E8B8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3A6F55-F04C-E6D3-788B-13CCA4FEF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10200D-B953-3CC4-530C-D1A908CEC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72A38-F490-447E-BD7E-98E64C295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9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5703A-7173-6C9D-5A15-606BE440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2F21E9-87F1-8BF1-09F4-CA313683A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6F992C-7332-74A6-731E-B14F1E39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E67C5-613D-41C0-5426-262B48A79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896" y="365125"/>
            <a:ext cx="5008024" cy="2877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18DCF-C77B-0448-6568-ABD2B223A91A}"/>
              </a:ext>
            </a:extLst>
          </p:cNvPr>
          <p:cNvSpPr txBox="1"/>
          <p:nvPr/>
        </p:nvSpPr>
        <p:spPr>
          <a:xfrm>
            <a:off x="231819" y="782747"/>
            <a:ext cx="62139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Муниципальное бюджетное учреждение культуры </a:t>
            </a:r>
          </a:p>
          <a:p>
            <a:pPr algn="ctr"/>
            <a:r>
              <a:rPr lang="ru-RU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«Историко-культурный центр» </a:t>
            </a:r>
          </a:p>
          <a:p>
            <a:pPr algn="ctr"/>
            <a:r>
              <a:rPr lang="ru-RU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г. Трехгорного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624A4-6D79-06EB-9A43-EEDF4E8D256F}"/>
              </a:ext>
            </a:extLst>
          </p:cNvPr>
          <p:cNvSpPr txBox="1"/>
          <p:nvPr/>
        </p:nvSpPr>
        <p:spPr>
          <a:xfrm>
            <a:off x="4966283" y="3861844"/>
            <a:ext cx="6856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представляет проект:</a:t>
            </a:r>
          </a:p>
          <a:p>
            <a:pPr algn="ctr"/>
            <a:endParaRPr lang="ru-RU" sz="1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800" b="1" dirty="0">
                <a:ln w="19050">
                  <a:noFill/>
                </a:ln>
                <a:latin typeface="Bookman Old Style" panose="02050604050505020204" pitchFamily="18" charset="0"/>
              </a:rPr>
              <a:t>«Ближе к звездам»</a:t>
            </a:r>
          </a:p>
        </p:txBody>
      </p:sp>
    </p:spTree>
    <p:extLst>
      <p:ext uri="{BB962C8B-B14F-4D97-AF65-F5344CB8AC3E}">
        <p14:creationId xmlns:p14="http://schemas.microsoft.com/office/powerpoint/2010/main" val="338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866A1-486F-04A3-F494-7E26EEB6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54C72B-A078-DDA8-A96A-09CF8C662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78BC3-6096-2AEA-FCF3-5B252A55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B02B7-3833-DC5D-0B35-25139921512B}"/>
              </a:ext>
            </a:extLst>
          </p:cNvPr>
          <p:cNvSpPr txBox="1"/>
          <p:nvPr/>
        </p:nvSpPr>
        <p:spPr>
          <a:xfrm>
            <a:off x="4546834" y="597286"/>
            <a:ext cx="740748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Команда проекта: </a:t>
            </a:r>
          </a:p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МБУК «ИКЦ» осуществляет свою деятельность на территории города Трехгорного с 1967 года. </a:t>
            </a:r>
          </a:p>
          <a:p>
            <a:pPr algn="just">
              <a:spcAft>
                <a:spcPts val="1200"/>
              </a:spcAft>
            </a:pP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В фонде данного музея насчитывается более 32 тысяч экспонатов. </a:t>
            </a:r>
          </a:p>
          <a:p>
            <a:pPr algn="just">
              <a:spcAft>
                <a:spcPts val="1200"/>
              </a:spcAft>
            </a:pP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Работники музея проводят экскурсии как для жителей, так и гостей города. Ежегодно центр посещает свыше 3 тысяч человек.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F81553-E2CE-4C1B-3714-E24B92C95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8" t="13087" r="8098"/>
          <a:stretch/>
        </p:blipFill>
        <p:spPr>
          <a:xfrm>
            <a:off x="402670" y="442953"/>
            <a:ext cx="3640823" cy="597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6042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866A1-486F-04A3-F494-7E26EEB6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54C72B-A078-DDA8-A96A-09CF8C662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78BC3-6096-2AEA-FCF3-5B252A55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B02B7-3833-DC5D-0B35-25139921512B}"/>
              </a:ext>
            </a:extLst>
          </p:cNvPr>
          <p:cNvSpPr txBox="1"/>
          <p:nvPr/>
        </p:nvSpPr>
        <p:spPr>
          <a:xfrm>
            <a:off x="4546833" y="597286"/>
            <a:ext cx="740748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Лидер практики: </a:t>
            </a:r>
          </a:p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Панова Марина Владимировна 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– заведующий отделом: </a:t>
            </a:r>
          </a:p>
          <a:p>
            <a:pPr algn="just">
              <a:spcAft>
                <a:spcPts val="1200"/>
              </a:spcAft>
            </a:pP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-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19 лет стажа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работы в сфере образования в должности педагога по истории. </a:t>
            </a:r>
          </a:p>
          <a:p>
            <a:pPr algn="just">
              <a:spcAft>
                <a:spcPts val="1200"/>
              </a:spcAft>
            </a:pP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-  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10 лет стажа 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в сфере культуры.</a:t>
            </a:r>
          </a:p>
          <a:p>
            <a:pPr algn="ctr">
              <a:spcAft>
                <a:spcPts val="1200"/>
              </a:spcAft>
            </a:pPr>
            <a:endParaRPr lang="ru-RU" sz="1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Ответственный, энергичный и креативный работник!!!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F99738-E6BF-2857-4E67-53A86C485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3" r="17638"/>
          <a:stretch/>
        </p:blipFill>
        <p:spPr>
          <a:xfrm>
            <a:off x="429236" y="445270"/>
            <a:ext cx="3805809" cy="5972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232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866A1-486F-04A3-F494-7E26EEB6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54C72B-A078-DDA8-A96A-09CF8C662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78BC3-6096-2AEA-FCF3-5B252A55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B02B7-3833-DC5D-0B35-25139921512B}"/>
              </a:ext>
            </a:extLst>
          </p:cNvPr>
          <p:cNvSpPr txBox="1"/>
          <p:nvPr/>
        </p:nvSpPr>
        <p:spPr>
          <a:xfrm>
            <a:off x="268448" y="144281"/>
            <a:ext cx="117613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Описание практики: </a:t>
            </a:r>
          </a:p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Проведение комплексных развивающих занятий по астрономии:</a:t>
            </a:r>
          </a:p>
          <a:p>
            <a:pPr algn="just">
              <a:spcAft>
                <a:spcPts val="1200"/>
              </a:spcAft>
            </a:pP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	1.  познавательные экскурсии и беседы,</a:t>
            </a:r>
          </a:p>
          <a:p>
            <a:pPr marL="1428750" lvl="2" indent="-514350" algn="just">
              <a:spcAft>
                <a:spcPts val="1200"/>
              </a:spcAft>
              <a:buAutoNum type="arabicPeriod" startAt="2"/>
            </a:pP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творческие мастер-классы на космическую тему,</a:t>
            </a:r>
          </a:p>
          <a:p>
            <a:pPr marL="1428750" lvl="2" indent="-514350" algn="just">
              <a:spcAft>
                <a:spcPts val="1200"/>
              </a:spcAft>
              <a:buAutoNum type="arabicPeriod" startAt="2"/>
            </a:pP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демонстрация фильмов в мобильном планетарии.</a:t>
            </a:r>
          </a:p>
          <a:p>
            <a:pPr marL="1428750" lvl="2" indent="-514350" algn="just">
              <a:spcAft>
                <a:spcPts val="1200"/>
              </a:spcAft>
              <a:buAutoNum type="arabicPeriod" startAt="2"/>
            </a:pP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D241A3-B710-4145-4184-937C5B15B545}"/>
              </a:ext>
            </a:extLst>
          </p:cNvPr>
          <p:cNvSpPr txBox="1"/>
          <p:nvPr/>
        </p:nvSpPr>
        <p:spPr>
          <a:xfrm>
            <a:off x="327171" y="2826051"/>
            <a:ext cx="1141741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Цель: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создание среды, способствующей привлечению детей и подростков к изучению астрономии и космонавтики.</a:t>
            </a:r>
          </a:p>
          <a:p>
            <a:pPr algn="just"/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Задачи: 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-   Организация досуга с помощью мобильного планетария. 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- Развитие интеллектуально-творческих способностей участников, их интереса к научно-исследовательской деятельности через познавательные экскурсии и беседы. 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-   Популяризация астрономии через творческие задания и мастер-классы.</a:t>
            </a:r>
          </a:p>
          <a:p>
            <a:pPr marL="1428750" lvl="2" indent="-514350" algn="just">
              <a:spcAft>
                <a:spcPts val="1200"/>
              </a:spcAft>
              <a:buAutoNum type="arabicPeriod" startAt="2"/>
            </a:pP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9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866A1-486F-04A3-F494-7E26EEB6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54C72B-A078-DDA8-A96A-09CF8C662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78BC3-6096-2AEA-FCF3-5B252A55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B02B7-3833-DC5D-0B35-25139921512B}"/>
              </a:ext>
            </a:extLst>
          </p:cNvPr>
          <p:cNvSpPr txBox="1"/>
          <p:nvPr/>
        </p:nvSpPr>
        <p:spPr>
          <a:xfrm>
            <a:off x="2392260" y="322402"/>
            <a:ext cx="7407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Мобильный планетарий </a:t>
            </a:r>
          </a:p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F1936D-8164-E82F-A072-DABB05F2C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1" y="4052456"/>
            <a:ext cx="3310856" cy="2483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05F776-5989-30C8-A39B-019034143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104" y="4050905"/>
            <a:ext cx="3310855" cy="248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1FEBF2-F812-D8D4-9CEE-AA2D70D2C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5" b="5348"/>
          <a:stretch/>
        </p:blipFill>
        <p:spPr>
          <a:xfrm>
            <a:off x="4574797" y="1103322"/>
            <a:ext cx="3042406" cy="2236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0541D0-A06F-7521-3610-829D9B2E6A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65" r="11253"/>
          <a:stretch/>
        </p:blipFill>
        <p:spPr>
          <a:xfrm>
            <a:off x="1873775" y="2204246"/>
            <a:ext cx="2951292" cy="2225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E9B2A6-C786-7791-8A98-FB49810FE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41" y="422800"/>
            <a:ext cx="2706848" cy="2030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BDB0A5-99F3-0877-954D-13B432317A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580" t="16252"/>
          <a:stretch/>
        </p:blipFill>
        <p:spPr>
          <a:xfrm>
            <a:off x="7281642" y="2182766"/>
            <a:ext cx="3310855" cy="235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D2FD1E-3A67-0973-C4A9-6191C31E5E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5678" y="4068898"/>
            <a:ext cx="3310855" cy="2483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41D94A-A91C-EFE7-DD37-B8DE8BF1C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1111" y="377021"/>
            <a:ext cx="2706848" cy="2031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732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866A1-486F-04A3-F494-7E26EEB6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54C72B-A078-DDA8-A96A-09CF8C662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78BC3-6096-2AEA-FCF3-5B252A55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B02B7-3833-DC5D-0B35-25139921512B}"/>
              </a:ext>
            </a:extLst>
          </p:cNvPr>
          <p:cNvSpPr txBox="1"/>
          <p:nvPr/>
        </p:nvSpPr>
        <p:spPr>
          <a:xfrm>
            <a:off x="2392260" y="322402"/>
            <a:ext cx="74074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Мастер-класс </a:t>
            </a:r>
          </a:p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по песочной анимации </a:t>
            </a:r>
          </a:p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700AA2-3577-F82B-0D4B-9ACC99707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13"/>
          <a:stretch/>
        </p:blipFill>
        <p:spPr>
          <a:xfrm>
            <a:off x="4504267" y="1610159"/>
            <a:ext cx="3183466" cy="2086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7BB489-B06C-3ED0-9BC9-D2B4D11F6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2" y="1610159"/>
            <a:ext cx="3199395" cy="2132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96558A-EBD4-11B7-C960-69C6FDC84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733" y="1617775"/>
            <a:ext cx="3199395" cy="2132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07E612-09D7-8D43-25E7-12C3B1C01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267" y="4184392"/>
            <a:ext cx="3183466" cy="238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42F511-9873-EB1B-8FE0-3D36EBA94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733" y="4168706"/>
            <a:ext cx="3199395" cy="2399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28A022-565C-1B0B-517D-A52BA3873D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72" y="4184392"/>
            <a:ext cx="3183466" cy="238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290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866A1-486F-04A3-F494-7E26EEB6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54C72B-A078-DDA8-A96A-09CF8C662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78BC3-6096-2AEA-FCF3-5B252A55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B02B7-3833-DC5D-0B35-25139921512B}"/>
              </a:ext>
            </a:extLst>
          </p:cNvPr>
          <p:cNvSpPr txBox="1"/>
          <p:nvPr/>
        </p:nvSpPr>
        <p:spPr>
          <a:xfrm>
            <a:off x="2392260" y="322402"/>
            <a:ext cx="74074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Мастер-класс </a:t>
            </a:r>
          </a:p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по рисованию </a:t>
            </a:r>
          </a:p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7BBED6-DC54-122B-BE12-09019DEF6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489" y="492116"/>
            <a:ext cx="2632472" cy="350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8E98C7-E9CB-7E50-C318-8A82CAD17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7" y="492116"/>
            <a:ext cx="2632472" cy="350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889AF8-069C-1B4E-ECAA-2FB91B40F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722" y="2768558"/>
            <a:ext cx="2795652" cy="3727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43BA35-6B56-F48C-B64A-97EF350DC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22" y="2784269"/>
            <a:ext cx="2795652" cy="3727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E95515-F49F-320C-CF11-B9C83AB6F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565" y="1780649"/>
            <a:ext cx="2699267" cy="332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333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866A1-486F-04A3-F494-7E26EEB6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54C72B-A078-DDA8-A96A-09CF8C662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78BC3-6096-2AEA-FCF3-5B252A55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B02B7-3833-DC5D-0B35-25139921512B}"/>
              </a:ext>
            </a:extLst>
          </p:cNvPr>
          <p:cNvSpPr txBox="1"/>
          <p:nvPr/>
        </p:nvSpPr>
        <p:spPr>
          <a:xfrm>
            <a:off x="2392260" y="322402"/>
            <a:ext cx="74074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Познавательные экскурсии и беседы</a:t>
            </a:r>
          </a:p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ED63BA-8F56-563C-E6D6-50C3F9C1D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50"/>
          <a:stretch/>
        </p:blipFill>
        <p:spPr>
          <a:xfrm>
            <a:off x="4367280" y="1889441"/>
            <a:ext cx="3457440" cy="3485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D4A1C8-E961-9973-9922-5D5E7BC37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829"/>
          <a:stretch/>
        </p:blipFill>
        <p:spPr>
          <a:xfrm>
            <a:off x="404291" y="1250707"/>
            <a:ext cx="3457441" cy="2234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CC84D1-67B9-7DFD-18B5-D17FDFBE22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96" t="18128"/>
          <a:stretch/>
        </p:blipFill>
        <p:spPr>
          <a:xfrm>
            <a:off x="8474168" y="1247583"/>
            <a:ext cx="3298050" cy="223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DDC199-09D5-2F67-4648-50F40F6D0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7452" y="4214138"/>
            <a:ext cx="3094664" cy="2320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D8A5E1-92B2-07C6-56D0-D75649934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68" y="4182533"/>
            <a:ext cx="3148954" cy="2361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9625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866A1-486F-04A3-F494-7E26EEB64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54C72B-A078-DDA8-A96A-09CF8C662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78BC3-6096-2AEA-FCF3-5B252A55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B02B7-3833-DC5D-0B35-25139921512B}"/>
              </a:ext>
            </a:extLst>
          </p:cNvPr>
          <p:cNvSpPr txBox="1"/>
          <p:nvPr/>
        </p:nvSpPr>
        <p:spPr>
          <a:xfrm>
            <a:off x="2392260" y="2186266"/>
            <a:ext cx="74074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Спасибо </a:t>
            </a:r>
          </a:p>
          <a:p>
            <a:pPr algn="ctr"/>
            <a:r>
              <a:rPr lang="ru-RU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за внимание! </a:t>
            </a:r>
          </a:p>
          <a:p>
            <a:pPr algn="ctr"/>
            <a:endParaRPr lang="ru-RU" sz="1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647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206</Words>
  <Application>Microsoft Office PowerPoint</Application>
  <PresentationFormat>Широкоэкранный</PresentationFormat>
  <Paragraphs>38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2023-08-08T12:04:12Z</dcterms:created>
  <dcterms:modified xsi:type="dcterms:W3CDTF">2023-08-21T14:00:01Z</dcterms:modified>
</cp:coreProperties>
</file>