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77" r:id="rId5"/>
    <p:sldId id="278" r:id="rId6"/>
    <p:sldId id="271" r:id="rId7"/>
    <p:sldId id="259" r:id="rId8"/>
    <p:sldId id="264" r:id="rId9"/>
    <p:sldId id="263" r:id="rId10"/>
    <p:sldId id="262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72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5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3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5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74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9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9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5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4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7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36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08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9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8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334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7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1BE3DB-FC7C-401A-AFA0-92DBF6882702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30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zarteatr" TargetMode="External"/><Relationship Id="rId2" Type="http://schemas.openxmlformats.org/officeDocument/2006/relationships/hyperlink" Target="https://zarteatr.ru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vk.com/away.php?to=https%3A%2F%2Ft.me%2Fzarteatr&amp;cc_key=" TargetMode="External"/><Relationship Id="rId4" Type="http://schemas.openxmlformats.org/officeDocument/2006/relationships/hyperlink" Target="https://ok.ru/zarteat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or@zarteatr.r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hyperlink" Target="mailto:zamtuzzar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4576" y="1674710"/>
            <a:ext cx="7000874" cy="3143924"/>
          </a:xfrm>
        </p:spPr>
        <p:txBody>
          <a:bodyPr/>
          <a:lstStyle/>
          <a:p>
            <a:r>
              <a:rPr lang="ru-RU" sz="3600" dirty="0" smtClean="0"/>
              <a:t>фестиваль-конкурс </a:t>
            </a:r>
            <a:br>
              <a:rPr lang="ru-RU" sz="3600" dirty="0" smtClean="0"/>
            </a:br>
            <a:r>
              <a:rPr lang="ru-RU" sz="3600" dirty="0" smtClean="0"/>
              <a:t>художественного </a:t>
            </a:r>
            <a:r>
              <a:rPr lang="ru-RU" sz="3600" dirty="0"/>
              <a:t>слова «Послушайте</a:t>
            </a:r>
            <a:r>
              <a:rPr lang="ru-RU" sz="3600" dirty="0" smtClean="0"/>
              <a:t>!»</a:t>
            </a:r>
            <a:r>
              <a:rPr lang="ru-RU" dirty="0"/>
              <a:t/>
            </a:r>
            <a:br>
              <a:rPr lang="ru-RU" dirty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8415" y="429116"/>
            <a:ext cx="8045373" cy="74227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лучших муниципальных практик и инициатив социально-экономического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территориях присутствия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Госкорпорации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социокультурный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 algn="ctr"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 «Театр юного зрителя г. Заречного»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4" y="769834"/>
            <a:ext cx="1891357" cy="5777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96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8317" y="438059"/>
            <a:ext cx="10850143" cy="1196671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Ссылки 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 ресурсы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18716"/>
              </p:ext>
            </p:extLst>
          </p:nvPr>
        </p:nvGraphicFramePr>
        <p:xfrm>
          <a:off x="428625" y="1932179"/>
          <a:ext cx="6700838" cy="3303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4387">
                  <a:extLst>
                    <a:ext uri="{9D8B030D-6E8A-4147-A177-3AD203B41FA5}">
                      <a16:colId xmlns:a16="http://schemas.microsoft.com/office/drawing/2014/main" val="1759856871"/>
                    </a:ext>
                  </a:extLst>
                </a:gridCol>
                <a:gridCol w="3156451">
                  <a:extLst>
                    <a:ext uri="{9D8B030D-6E8A-4147-A177-3AD203B41FA5}">
                      <a16:colId xmlns:a16="http://schemas.microsoft.com/office/drawing/2014/main" val="1604942154"/>
                    </a:ext>
                  </a:extLst>
                </a:gridCol>
              </a:tblGrid>
              <a:tr h="698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Сайт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театра юного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зрителя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u="sng" dirty="0" smtClean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2"/>
                      </a:endParaRPr>
                    </a:p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</a:t>
                      </a:r>
                      <a:r>
                        <a:rPr lang="ru-RU" sz="1400" b="0" u="sng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://zarteatr.ru/</a:t>
                      </a:r>
                      <a:r>
                        <a:rPr lang="ru-RU" sz="1400" b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774789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Страница театра в социальной сети 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Вконтакте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u="sng" dirty="0" smtClean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https://vk.com/zarteatr</a:t>
                      </a:r>
                      <a:r>
                        <a:rPr lang="ru-RU" sz="1400" b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356162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Страница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театра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социальной сети «Одноклассники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u="sng" dirty="0" smtClean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4"/>
                      </a:endParaRPr>
                    </a:p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https://ok.ru/zarteatr</a:t>
                      </a:r>
                      <a:endParaRPr lang="ru-RU" sz="1400" b="0" u="sng" dirty="0" smtClean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663957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Telegram-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канал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u="sng" kern="1200" dirty="0" smtClean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hlinkClick r:id="rId5"/>
                      </a:endParaRPr>
                    </a:p>
                    <a:p>
                      <a:r>
                        <a:rPr lang="ru-RU" sz="1400" b="0" u="none" kern="12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https://t.me/zarteatr</a:t>
                      </a:r>
                      <a:endParaRPr lang="ru-RU" sz="1400" b="0" u="none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191438"/>
                  </a:ext>
                </a:extLst>
              </a:tr>
            </a:tbl>
          </a:graphicData>
        </a:graphic>
      </p:graphicFrame>
      <p:sp>
        <p:nvSpPr>
          <p:cNvPr id="4" name="Заголовок 6"/>
          <p:cNvSpPr txBox="1">
            <a:spLocks/>
          </p:cNvSpPr>
          <p:nvPr/>
        </p:nvSpPr>
        <p:spPr>
          <a:xfrm>
            <a:off x="7978447" y="438058"/>
            <a:ext cx="3356996" cy="119667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/>
              <a:t>Социальные партнеры: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69410" y="179366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ОАО Телерадиокомпания «Заречный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газета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«Наш город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marL="449263" indent="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газета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«Заречье сегодня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85794" y="1723109"/>
            <a:ext cx="3092115" cy="1196671"/>
          </a:xfrm>
        </p:spPr>
        <p:txBody>
          <a:bodyPr/>
          <a:lstStyle/>
          <a:p>
            <a:r>
              <a:rPr lang="ru-RU" dirty="0"/>
              <a:t>Наши контакты: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" y="-243614"/>
            <a:ext cx="3598332" cy="3030124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785794" y="3089184"/>
            <a:ext cx="3854115" cy="4164164"/>
          </a:xfrm>
        </p:spPr>
        <p:txBody>
          <a:bodyPr/>
          <a:lstStyle/>
          <a:p>
            <a:r>
              <a:rPr lang="ru-RU" dirty="0" smtClean="0"/>
              <a:t>Муниципальное учреждение «Театр юного зрителя г. Заречного»</a:t>
            </a:r>
          </a:p>
          <a:p>
            <a:r>
              <a:rPr lang="ru-RU" dirty="0" smtClean="0"/>
              <a:t>Адрес: ул. Братская 14, 442960</a:t>
            </a:r>
          </a:p>
          <a:p>
            <a:r>
              <a:rPr lang="ru-RU" dirty="0" smtClean="0"/>
              <a:t>Пензенская обл., г. Заречный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88599"/>
              </p:ext>
            </p:extLst>
          </p:nvPr>
        </p:nvGraphicFramePr>
        <p:xfrm>
          <a:off x="610317" y="2643730"/>
          <a:ext cx="612140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3133">
                  <a:extLst>
                    <a:ext uri="{9D8B030D-6E8A-4147-A177-3AD203B41FA5}">
                      <a16:colId xmlns:a16="http://schemas.microsoft.com/office/drawing/2014/main" val="1626056068"/>
                    </a:ext>
                  </a:extLst>
                </a:gridCol>
                <a:gridCol w="1988267">
                  <a:extLst>
                    <a:ext uri="{9D8B030D-6E8A-4147-A177-3AD203B41FA5}">
                      <a16:colId xmlns:a16="http://schemas.microsoft.com/office/drawing/2014/main" val="52257233"/>
                    </a:ext>
                  </a:extLst>
                </a:gridCol>
              </a:tblGrid>
              <a:tr h="77916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 за реализацию практики –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Кучишкин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Андрей Викторович – директор МУ «Театр юного зрителя г. Заречного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(8412)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601884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director@zarteatr.ru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163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Куратор практики –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Тришкина Ольга Александровна –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аместитель директора по проектной деятельности и работе со зрителем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 «Театр юного зрителя г. Заречного»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(8412) 606512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zamtuzzar@gmail.com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69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Ответственный исполнитель практики - 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Кучишкина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Наталья Александровна –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(8412) 601884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director@zarteatr.ru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06244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62" y="488349"/>
            <a:ext cx="2691389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5057" y="736088"/>
            <a:ext cx="8187071" cy="427108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Предпосылки реализации ПРАКТИКИ: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45057" y="1406104"/>
            <a:ext cx="4212138" cy="5218981"/>
          </a:xfrm>
        </p:spPr>
        <p:txBody>
          <a:bodyPr>
            <a:noAutofit/>
          </a:bodyPr>
          <a:lstStyle/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г. Заречном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профессиональный театр –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ТЮЗ</a:t>
            </a:r>
          </a:p>
          <a:p>
            <a:pPr marL="180975">
              <a:spcBef>
                <a:spcPts val="0"/>
              </a:spcBef>
            </a:pP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силу своего особого положения театр считает необходимым удовлетворять потребности в сценическом искусстве всех категорий жителей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0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театре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театральная студия «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Арлекин», с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приобщения подростков к миру театра и актёрскому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мастерству,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уверенного существования в социуме и пробы профессиональных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года,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эксперимента,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руководителем студии было решено провести фестиваль художественного творчества, рассчитанный только на воспитанников студии «Арлекин». Фестиваль прошел успешно и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стал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традиционным, привлекая все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большее количество участников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232729" y="4977830"/>
            <a:ext cx="11611525" cy="4271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Сроки реализации практики: </a:t>
            </a:r>
            <a:r>
              <a:rPr lang="ru-RU" sz="1600" dirty="0"/>
              <a:t>2019 – 2023 </a:t>
            </a:r>
            <a:r>
              <a:rPr lang="ru-RU" sz="1600" dirty="0" smtClean="0"/>
              <a:t>гг.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92" y="1163196"/>
            <a:ext cx="4814124" cy="3209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4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31653" y="1725197"/>
            <a:ext cx="6047117" cy="3812961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Заречный – один из десяти городов закрытого типа на территории Российской Федерации.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Культурное пространство города Заречного обусловлено особенностями создания и развития: его закрытостью и, как следствие, ограниченностью аудитории, сравнительной молодостью. Театр юного зрителя г. Заречного был основан в 1993 году. Ежегодно выпускается 5-6 премьер, каждая из которых становится заметным событием в культурной жизни города. За 30 творческих сезонов было поставлено более 180 спектаклей и представлений для детей и взрослых. Театром ведется активная гастрольная и фестивальная деятельность. МУ «Театр юного зрителя г. Заречного» имеет собственный стационар общей площадью 1356 кв. метра с залом на 220 зрительских мест.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«Диалог школы и театра», «Арлекин – стартовая площадка в жизнь», «Театральная связь поколений», «Свободная сцена» вошли в сборник «Лучшие муниципальные практики и инициативы социально-экономического развития в муниципальных образованиях на территориях присутствия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Госкорпорации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1653" y="1039436"/>
            <a:ext cx="10843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Показатели социально-экономического развития города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1653" y="5477524"/>
            <a:ext cx="10668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Единственный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городе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ТЮЗ, дети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города Заречного имеют уникальную возможность приобщиться к миру театра и актёрскому мастерству, занимаясь с профессиональными педагогами в театральной студии «Арлекин», открытой при театре в 1999 году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13" y="1725197"/>
            <a:ext cx="4726929" cy="3151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0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841" y="1493351"/>
            <a:ext cx="4809690" cy="84340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2841" y="2145753"/>
            <a:ext cx="5529936" cy="29695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развития культуры детей и подростков через популяризацию театрального искусства путём проведения фестиваля-конкурса художественного слова «Послушайте!», формирование эстетических вкусов и потребностей в творческой самореализации детей и подростков средствами художественного творчества, воспитание активной жизненной позиции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64" y="3321165"/>
            <a:ext cx="3678448" cy="2452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19" y="664232"/>
            <a:ext cx="3260786" cy="2173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19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982" y="1343929"/>
            <a:ext cx="2626929" cy="713999"/>
          </a:xfrm>
        </p:spPr>
        <p:txBody>
          <a:bodyPr>
            <a:normAutofit/>
          </a:bodyPr>
          <a:lstStyle/>
          <a:p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108" y="2322409"/>
            <a:ext cx="8349302" cy="4733240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талантливых, артистичных участников, способных выразить художественный замысел писателя;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театрального творчества среди детей и юношества;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ознакомление участников и зрителей с лучшими образцами классической и современной литературы;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эмоциональное удовлетворение от конечного результата творческой деятельности.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31" y="310550"/>
            <a:ext cx="2482997" cy="1655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3" y="310550"/>
            <a:ext cx="2437681" cy="16251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59" y="310550"/>
            <a:ext cx="2510288" cy="1673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35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9778" y="1264307"/>
            <a:ext cx="8729662" cy="119485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/>
                </a:solidFill>
              </a:rPr>
              <a:t>Наличие в городе театра </a:t>
            </a:r>
            <a:r>
              <a:rPr lang="ru-RU" sz="2000">
                <a:solidFill>
                  <a:schemeClr val="bg2"/>
                </a:solidFill>
              </a:rPr>
              <a:t>юного </a:t>
            </a:r>
            <a:r>
              <a:rPr lang="ru-RU" sz="2000" smtClean="0">
                <a:solidFill>
                  <a:schemeClr val="bg2"/>
                </a:solidFill>
              </a:rPr>
              <a:t>зрителя,</a:t>
            </a:r>
            <a:r>
              <a:rPr lang="ru-RU" sz="2000" dirty="0">
                <a:latin typeface="Acrom" panose="00000500000000000000" pitchFamily="50" charset="-52"/>
              </a:rPr>
              <a:t/>
            </a:r>
            <a:br>
              <a:rPr lang="ru-RU" sz="2000" dirty="0">
                <a:latin typeface="Acrom" panose="00000500000000000000" pitchFamily="50" charset="-52"/>
              </a:rPr>
            </a:br>
            <a:endParaRPr lang="ru-RU" sz="2000" dirty="0">
              <a:latin typeface="Acrom" panose="00000500000000000000" pitchFamily="50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9778" y="2297972"/>
            <a:ext cx="6087286" cy="456002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которого заинтересована в появлении и воспитании подрастающей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юным артистам выйти на главную театральную площадку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города;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высокой квалификации у специалистов театрального искусства, которые обеспечат реализацию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869" y="553106"/>
            <a:ext cx="9911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Возможности, которые позволили реализовать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практику: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92" y="4019908"/>
            <a:ext cx="2717321" cy="18115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43" y="1548839"/>
            <a:ext cx="2730980" cy="1820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34" y="3821501"/>
            <a:ext cx="2700772" cy="1800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55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5685" y="329083"/>
            <a:ext cx="10626896" cy="149367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Принципиальные подходы, избранные при разработке и внедрении практики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7662" y="1382807"/>
            <a:ext cx="7668036" cy="49231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670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театральных коллективов к участию в фестивале-конкурсе, расширение географии проекта, наличие образовательных мероприятий в рамках фестиваля-конкурса – мастер-классов от экспертного совета.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игрового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пространства.</a:t>
            </a:r>
          </a:p>
          <a:p>
            <a:pPr marL="26670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при работе с детьми и подростками, направленный на вовлечение их в процесс сценического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команде. 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Эффективная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продуктивная практическая деятельность увлеченных одним делом людей, где все помогают друг другу.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59" y="4577604"/>
            <a:ext cx="2756139" cy="1837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246" y="2395121"/>
            <a:ext cx="2715386" cy="18102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3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32" y="4577604"/>
            <a:ext cx="2809334" cy="1872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35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893974" y="477276"/>
            <a:ext cx="8127999" cy="54431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практики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1210" y="1258648"/>
            <a:ext cx="7672387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пяти лет проведения фестиваля-конкурса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художественного слова «Послушайте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!» приняло участие более 450 ребят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5 лет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–  10 коллективов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охваченной аудитории - 3 500 человек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74" y="3340780"/>
            <a:ext cx="4873430" cy="3248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02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499110" y="185042"/>
            <a:ext cx="8127999" cy="544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 практики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39391" y="1217279"/>
            <a:ext cx="403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Наталья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Кучишкина</a:t>
            </a:r>
            <a:endParaRPr lang="ru-RU" dirty="0" smtClean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Художественный руководитель ТС «Арлекин»,</a:t>
            </a:r>
          </a:p>
          <a:p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ведущая актриса театра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" y="1315950"/>
            <a:ext cx="6200775" cy="4133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61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690</TotalTime>
  <Words>753</Words>
  <Application>Microsoft Office PowerPoint</Application>
  <PresentationFormat>Широкоэкранный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Acrom</vt:lpstr>
      <vt:lpstr>Arial</vt:lpstr>
      <vt:lpstr>Calibri</vt:lpstr>
      <vt:lpstr>Century Gothic</vt:lpstr>
      <vt:lpstr>Wingdings</vt:lpstr>
      <vt:lpstr>Wingdings 3</vt:lpstr>
      <vt:lpstr>Сектор</vt:lpstr>
      <vt:lpstr>фестиваль-конкурс  художественного слова «Послушайте!» </vt:lpstr>
      <vt:lpstr>Предпосылки реализации ПРАКТИКИ: </vt:lpstr>
      <vt:lpstr>Презентация PowerPoint</vt:lpstr>
      <vt:lpstr>Цель практики: </vt:lpstr>
      <vt:lpstr>Задачи:</vt:lpstr>
      <vt:lpstr>Наличие в городе театра юного зрителя, </vt:lpstr>
      <vt:lpstr>Принципиальные подходы, избранные при разработке и внедрении практики </vt:lpstr>
      <vt:lpstr>Результаты практики</vt:lpstr>
      <vt:lpstr>Презентация PowerPoint</vt:lpstr>
      <vt:lpstr>Ссылки на интернет- ресурсы практики</vt:lpstr>
      <vt:lpstr>Наши контакты: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Иванова</dc:creator>
  <cp:lastModifiedBy>Татьяна Иванова</cp:lastModifiedBy>
  <cp:revision>174</cp:revision>
  <cp:lastPrinted>2018-06-04T12:47:52Z</cp:lastPrinted>
  <dcterms:created xsi:type="dcterms:W3CDTF">2018-06-01T11:03:58Z</dcterms:created>
  <dcterms:modified xsi:type="dcterms:W3CDTF">2023-08-10T09:08:55Z</dcterms:modified>
</cp:coreProperties>
</file>