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58" r:id="rId5"/>
    <p:sldId id="260" r:id="rId6"/>
    <p:sldId id="264" r:id="rId7"/>
    <p:sldId id="261" r:id="rId8"/>
    <p:sldId id="269" r:id="rId9"/>
    <p:sldId id="270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0F13B-2AE3-4E10-A780-994E623BFB4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6C45-4A34-4232-BDC0-9D43B3612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3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56C45-4A34-4232-BDC0-9D43B36129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56C45-4A34-4232-BDC0-9D43B36129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56C45-4A34-4232-BDC0-9D43B36129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6C45-4A34-4232-BDC0-9D43B36129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A8F14-279E-47F3-8173-0927F6A88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5C436B-702E-4447-9AE1-4431FD3F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2113A-3E57-4A56-B350-24739973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D8A29-BCAC-453A-A94B-8E0B0D8B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571A5F-3679-491B-9FCD-0A529F6F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8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96EA0-A718-40DD-9307-0CCEB14B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E55055-D365-4343-9B20-43946DF1C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C217D-61A3-473E-8147-BA2D7D81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E5E48-422F-4948-AF85-0917F16A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922B9-9659-4EBF-8496-5D82C3CD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7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00DB12-BC3C-4FE6-AE84-D3A4FC7A2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D78BA-F71D-42CA-A8C0-C5A1857E5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C0DDF-1479-45D7-87AE-9A0D05CB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EE0D2-4652-47B2-B936-1B2891A1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77C8B-BCF3-4243-A83A-42F64801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B4113-55B8-4F7B-9A1C-C5274F56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5D0CA-DCBD-41E6-B086-58038F9E3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E2402-5CB5-4D08-BBB6-D4152688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5227B-D8CA-455E-B95F-D0DBED9D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AE53CB-873F-4B38-BCFB-3ACAA65F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3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80483-DCC8-4DA2-A4A0-32E31395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EE3F0-D0B3-4D9F-AD48-8A524691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75BC0-B141-46A5-9E0F-599AF15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79E-3258-413F-AFBA-17FBF40D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B989F-4450-4B0D-BF82-E9AB3FE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BAADE-272B-4A1A-87B7-645B4D2F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0DE64-1A38-41E8-8FD7-1688476C7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062D9-1878-4E67-984B-D6D9CE71C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7F42C5-2AAB-4C8C-873E-6866503F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37E5B-42B9-442C-8BC8-5C344111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99545-FCB6-42F4-B73D-EA1109E2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26B7-1434-4F70-A9C4-40CAED0D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F56CF-9459-4649-858D-561ECF3D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1288E0-861B-45F9-A77F-35E8D7DA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21A0E9-EFD1-4993-9064-C14ED57D9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7F7988-DF81-40FF-B68B-0843B2F11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16167-EAC4-4BD5-B3BE-56986C6A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4742E0-5117-4600-8869-BB0D80DC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148AD2-172F-4602-980B-4D95F428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0B9F7-11F4-4807-864C-9BCD9E02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5C33B7-B653-428F-87E7-04E70F09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873EA8-8A3B-40AE-9FE8-147E1D31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5CBF9-6D46-49B8-AA5E-C92961B2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70C21E-66AD-4F0A-A3D5-7BBC5C25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2D7321-8E1D-4558-97E1-EE6B4329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E2C77-8898-4A04-9541-CC308733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4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7C11-0C80-4F2F-B70A-66733B03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A0282-FAFD-4F7A-90ED-34D44CAC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2397DF-27BF-4917-92C0-3AF629D9E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EA10C-1C98-4C71-AAC2-C5FE454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522E6-C4D3-41F3-A17F-793CBBB0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B79B5C-109D-4531-AAD6-535C429B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8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745A4-EA01-444D-8AE8-2D77FEB1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C7BBF8-5422-4BB6-B171-35D4F3FF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202A97-9747-46C7-84B8-DF734157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80CC44-B0F3-4DF9-A5EB-582A5284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CBA09-26C6-4F9F-80E1-48AF6A8F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E66221-060F-45D6-A086-89355DAA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8B82A-9FF2-4D68-9426-E6E4E4DB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310C72-ECA9-4479-988D-5C2AD4406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1E56D-06A3-4C92-ABFD-4A79A15B7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7C61-7793-44B2-A3A1-917232E242EC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23CE8-3DBF-4031-821C-CE79161A8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5BE29-8C1D-4936-A725-AE267FF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1DC6-A6A5-4F25-9EF5-6C5EE4836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C315BA4-7601-A0D0-C3A4-2ABBE717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7" y="-13486"/>
            <a:ext cx="12338177" cy="68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49BAB-08D3-4DC5-BADC-4EE33AECA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50" y="1371600"/>
            <a:ext cx="7701554" cy="2095500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Конкурс лучших муниципальных практик</a:t>
            </a:r>
            <a:br>
              <a:rPr lang="ru-RU" sz="2000" b="1" dirty="0"/>
            </a:br>
            <a:r>
              <a:rPr lang="ru-RU" sz="2000" b="1" dirty="0"/>
              <a:t> и инициатив социально-экономического развития </a:t>
            </a:r>
            <a:br>
              <a:rPr lang="ru-RU" sz="2000" b="1" dirty="0"/>
            </a:br>
            <a:r>
              <a:rPr lang="ru-RU" sz="2000" b="1" dirty="0"/>
              <a:t>в муниципальных образованиях на территориях </a:t>
            </a:r>
            <a:br>
              <a:rPr lang="ru-RU" sz="2000" b="1" dirty="0"/>
            </a:br>
            <a:r>
              <a:rPr lang="ru-RU" sz="2000" b="1" dirty="0"/>
              <a:t>присутствия Госкорпорации «Росатом» </a:t>
            </a:r>
            <a:br>
              <a:rPr lang="ru-RU" sz="2000" b="1" dirty="0"/>
            </a:br>
            <a:r>
              <a:rPr lang="ru-RU" sz="2000" b="1" dirty="0"/>
              <a:t>в 2022 году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A9C665-8757-44BB-A4E6-C6C98A3B4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4076700"/>
            <a:ext cx="8410668" cy="2777401"/>
          </a:xfrm>
        </p:spPr>
        <p:txBody>
          <a:bodyPr>
            <a:normAutofit/>
          </a:bodyPr>
          <a:lstStyle/>
          <a:p>
            <a:r>
              <a:rPr lang="ru-RU" sz="5400" dirty="0"/>
              <a:t>«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Хобби – это здорово!» </a:t>
            </a:r>
            <a:endParaRPr lang="ru-RU" sz="5400" dirty="0"/>
          </a:p>
        </p:txBody>
      </p:sp>
      <p:pic>
        <p:nvPicPr>
          <p:cNvPr id="7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F9E4FAB9-DDAA-CC96-65F0-796068BF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38746" y="236208"/>
            <a:ext cx="868208" cy="92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D53A69-5E05-1DC2-EF33-79A99E8CA8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228600"/>
            <a:ext cx="4416526" cy="9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7C1B0A-0F19-60D4-27E7-793DB688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AFD95-063F-4B3B-BFEC-10A23403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185" y="2222164"/>
            <a:ext cx="8280222" cy="40588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Старостина Светлана Александровна, библиотекарь Муниципального бюджетного учреждения культуры «Центральная городская библиотека».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Общий стаж работы - 14 лет.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Лидер проекта «Хобби – это здорово!».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Руководитель любительских объединений «Движение в радость»        и «Модное хобби».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Организатор праздников и информационно-массовых мероприятий для жителей города.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7291A1-C428-4F7B-A2EE-373C9C9B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>
          <a:xfrm>
            <a:off x="420601" y="2212251"/>
            <a:ext cx="2299724" cy="4068799"/>
          </a:xfrm>
          <a:prstGeom prst="rect">
            <a:avLst/>
          </a:prstGeom>
        </p:spPr>
      </p:pic>
      <p:pic>
        <p:nvPicPr>
          <p:cNvPr id="8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A661571E-074F-4E47-9866-8047BDAD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1010582" y="0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3C8AAC-73C2-EB35-0EFF-8FBF8E7E3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7C7AEF-91F1-B70A-ED0E-6A3A1DC33899}"/>
              </a:ext>
            </a:extLst>
          </p:cNvPr>
          <p:cNvSpPr/>
          <p:nvPr/>
        </p:nvSpPr>
        <p:spPr>
          <a:xfrm>
            <a:off x="2691853" y="1126872"/>
            <a:ext cx="6808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8985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315BA4-7601-A0D0-C3A4-2ABBE717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7" y="-13486"/>
            <a:ext cx="12338177" cy="68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6942" y="1579732"/>
            <a:ext cx="108178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Трехгорный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город в Челябинской области. Закрытое административно-территориальное образование. Население города – около 32700 чел. Среди них: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 трудоспособного возраста – около 21,4%, моложе трудоспособного возраста –16,4%.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Он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обладает мощной производственной базой, развитой системой образования, сетью социальных и культурных учреждений. 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еть муниципальных учреждений культуры представлена учреждением дополнительного образования детей, библиотеками, обслуживающими детское и взрослое население города, клубным учреждением,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центром, музеем, парком культуры и отдыха. Деятельность учреждений направлена на сохранение и развитие городской сферы культуры, повышение уровня интеллектуального и духовного развития горожан, обеспечение единства и доступности культурного пространства для всех социально-демографических групп с учетом их культурных потребностей и интересов. Но, 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внедрения практики было всё-таки недостаточно площадок для раскрытия творческого потенциала жителей города. Библиотека заняла данную нишу и муниципальная практика «Хобби – это здорово!» призвана помочь решению данной проблемы.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D53A69-5E05-1DC2-EF33-79A99E8CA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  <p:pic>
        <p:nvPicPr>
          <p:cNvPr id="8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F9E4FAB9-DDAA-CC96-65F0-796068BF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00222" y="189187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C315BA4-7601-A0D0-C3A4-2ABBE717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7" y="0"/>
            <a:ext cx="12313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3B6E57A-5E97-4181-991A-0C42E41B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2402238"/>
            <a:ext cx="11515120" cy="3425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современном мире публичные библиотеки – это не только интересные книги, но и культурное пространство, в котором каждый желающий может проявить свои способности. Центральная городская библиотека с 2017 года стала площадкой для двух любительских объединений.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«Движение в радость» - объединение жителей Трехгорного на добровольной основе, с целью эстетического просвещения, организации досуга.  Всех женщин, которые посещают занятия, объединяет общий интерес – танцы. Некоторые хотят просто подвигаться под музыку, другие научиться владеть красиво своим телом или выучить движения из новых танцевальных направлений.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«Модное хобби»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объединение жителей Трехгорного, участники которого получают возможность познакомиться с различными техниками рукоделия.  Хорошо, когда есть уютное место для встреч, где все житейские заботы и проблемы уходят на второй план.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050F-B5C9-471A-AE41-11EE4DE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928" y="1002962"/>
            <a:ext cx="9706068" cy="128559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реализации практики: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Челябинская область, Трехгорный городской округ</a:t>
            </a:r>
          </a:p>
        </p:txBody>
      </p:sp>
      <p:pic>
        <p:nvPicPr>
          <p:cNvPr id="7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4E9634A3-4EAC-B18D-1E1D-8925873C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63286" y="189186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DC86EB-7E60-9FF8-5789-43F476939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807D62D-25A7-49C8-0B76-71C34399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4" y="13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5FA3B1C-023C-41FC-911B-EB78094C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574276"/>
            <a:ext cx="11170762" cy="460268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досуга жителей города и популяризация информационных ресурсов библиотеки;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раскрытие творческого потенциала жителей.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читательских интересов и запросов участников любительских объединений;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 традициями и направлениями танцевального искусства и рукоделия разных народов мира;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условий для общения по интересам;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возрождение любви к красоте.</a:t>
            </a:r>
          </a:p>
        </p:txBody>
      </p:sp>
      <p:pic>
        <p:nvPicPr>
          <p:cNvPr id="7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6CA2D31A-E780-DA25-A1FE-C725AA3D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742568" y="202348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B57A99-C416-B328-EF60-F3705D871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B303B293-0D6B-D239-5494-A5F0710A9DA1}"/>
              </a:ext>
            </a:extLst>
          </p:cNvPr>
          <p:cNvSpPr txBox="1">
            <a:spLocks/>
          </p:cNvSpPr>
          <p:nvPr/>
        </p:nvSpPr>
        <p:spPr>
          <a:xfrm>
            <a:off x="1596326" y="1142918"/>
            <a:ext cx="9757474" cy="1937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36A919D-DAB9-1D7C-E6F0-6B43F41C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4AB0C7-E77D-4285-A348-D8049ECC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364" y="1284289"/>
            <a:ext cx="7891271" cy="647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практики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B733BE-18DB-43B6-B2A4-CFF3B9F9FD92}"/>
              </a:ext>
            </a:extLst>
          </p:cNvPr>
          <p:cNvSpPr/>
          <p:nvPr/>
        </p:nvSpPr>
        <p:spPr>
          <a:xfrm>
            <a:off x="696631" y="2571549"/>
            <a:ext cx="533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Акция, посвященная Всемирному дню вязания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522780-129B-4A83-9CA9-1E6D24D07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/>
          <a:stretch/>
        </p:blipFill>
        <p:spPr>
          <a:xfrm>
            <a:off x="529350" y="3251934"/>
            <a:ext cx="2600635" cy="21531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69566C-41DE-435A-AA6D-1610BE326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2" y="3253284"/>
            <a:ext cx="2567885" cy="215313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7E8A1C-A3A8-4DCE-9F97-F69B0DF2025D}"/>
              </a:ext>
            </a:extLst>
          </p:cNvPr>
          <p:cNvSpPr/>
          <p:nvPr/>
        </p:nvSpPr>
        <p:spPr>
          <a:xfrm>
            <a:off x="6910027" y="2484846"/>
            <a:ext cx="464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Благотворительная акция: «Хочу жить!»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0AD052-C319-4D58-9918-F99E7CE67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19" y="3243094"/>
            <a:ext cx="2567885" cy="21521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4453053-92EC-4EE6-97DC-FBECD2DAD3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4125"/>
          <a:stretch/>
        </p:blipFill>
        <p:spPr>
          <a:xfrm>
            <a:off x="3611879" y="3251934"/>
            <a:ext cx="2423897" cy="2153134"/>
          </a:xfrm>
          <a:prstGeom prst="rect">
            <a:avLst/>
          </a:prstGeom>
        </p:spPr>
      </p:pic>
      <p:pic>
        <p:nvPicPr>
          <p:cNvPr id="16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474BC855-B1DC-8C4F-52F9-90242113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09738" y="197898"/>
            <a:ext cx="833736" cy="10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DFA528-763F-5669-D388-C89039E9E7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DE58B-C4FA-CD6C-BDE4-D1FBBFD0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88DDB-CBD3-279A-D0AC-E235CFDB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471F0D-E225-4088-DAE3-B43264C8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53F8B-32BE-E63F-F346-76BFBDC4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44832" r="10614" b="4275"/>
          <a:stretch/>
        </p:blipFill>
        <p:spPr>
          <a:xfrm>
            <a:off x="1038687" y="2553189"/>
            <a:ext cx="4371230" cy="3422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B811D5-8C69-7773-A111-D5C49CCCA9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4" r="14189"/>
          <a:stretch/>
        </p:blipFill>
        <p:spPr>
          <a:xfrm>
            <a:off x="6248117" y="2553190"/>
            <a:ext cx="4981827" cy="3422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C5968-2DD8-C1D3-DD02-9752D72F395C}"/>
              </a:ext>
            </a:extLst>
          </p:cNvPr>
          <p:cNvSpPr txBox="1"/>
          <p:nvPr/>
        </p:nvSpPr>
        <p:spPr>
          <a:xfrm>
            <a:off x="1533166" y="1723419"/>
            <a:ext cx="3382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Акция: «Танец-это жизнь!»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78820-550B-83C3-C2DC-2E32F0C534DF}"/>
              </a:ext>
            </a:extLst>
          </p:cNvPr>
          <p:cNvSpPr txBox="1"/>
          <p:nvPr/>
        </p:nvSpPr>
        <p:spPr>
          <a:xfrm>
            <a:off x="6607629" y="1701064"/>
            <a:ext cx="4262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Участницы ЛО «Движение в радость»</a:t>
            </a:r>
          </a:p>
        </p:txBody>
      </p:sp>
      <p:pic>
        <p:nvPicPr>
          <p:cNvPr id="11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6BF6B558-E335-BA76-2AF5-23577A41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670833" y="233878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A46CBF-A950-F591-4C5B-405F142259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189186"/>
            <a:ext cx="5491075" cy="1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EACB54-C823-B587-EC87-DC7E572E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8E0668A-1CCC-46DC-BA53-6765E42E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93" y="1380364"/>
            <a:ext cx="9934413" cy="409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выставки «Разгуляй, Трёхгорный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площади Дворца культуры «Икар»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6540F-0185-4BD5-9765-818EC6EB1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7" y="2028332"/>
            <a:ext cx="5630180" cy="4201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B4F9A-314D-4E10-8730-9549C2D97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7461"/>
            <a:ext cx="5589722" cy="4201688"/>
          </a:xfrm>
          <a:prstGeom prst="rect">
            <a:avLst/>
          </a:prstGeom>
        </p:spPr>
      </p:pic>
      <p:pic>
        <p:nvPicPr>
          <p:cNvPr id="19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C1406DBE-9E29-93B7-8267-34C5422A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15989" y="202348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A8B3B4-8BEC-8135-4E6C-F80C54305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EACB54-C823-B587-EC87-DC7E572E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B0CAE-22D6-4381-9BE9-A81733DC7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432944"/>
            <a:ext cx="5565297" cy="40487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542EFC-941C-4AB3-940D-203E3477E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23" y="2437700"/>
            <a:ext cx="6115905" cy="40483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flipH="1">
            <a:off x="1684974" y="1617027"/>
            <a:ext cx="8822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Выставка и мастер-класс на избирательном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участке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в день выборов</a:t>
            </a:r>
          </a:p>
        </p:txBody>
      </p:sp>
      <p:pic>
        <p:nvPicPr>
          <p:cNvPr id="19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C1406DBE-9E29-93B7-8267-34C5422A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852926" y="202347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A8B3B4-8BEC-8135-4E6C-F80C54305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0" y="0"/>
            <a:ext cx="5491075" cy="1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EACB54-C823-B587-EC87-DC7E572E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83864" y="1243584"/>
            <a:ext cx="5888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Презентация выставки «Шерстяное нашествие»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D01902-D6E1-4AA1-8083-A4F3D2756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6" y="2096815"/>
            <a:ext cx="5468672" cy="4303986"/>
          </a:xfrm>
          <a:prstGeom prst="rect">
            <a:avLst/>
          </a:prstGeom>
        </p:spPr>
      </p:pic>
      <p:pic>
        <p:nvPicPr>
          <p:cNvPr id="19" name="Picture 4" descr="http://bibliotekatrg.ru/wp-content/uploads/2016/08/gerb_trg-1.gif">
            <a:extLst>
              <a:ext uri="{FF2B5EF4-FFF2-40B4-BE49-F238E27FC236}">
                <a16:creationId xmlns:a16="http://schemas.microsoft.com/office/drawing/2014/main" id="{C1406DBE-9E29-93B7-8267-34C5422A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915989" y="204952"/>
            <a:ext cx="937843" cy="11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A8B3B4-8BEC-8135-4E6C-F80C543059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8" b="5839"/>
          <a:stretch/>
        </p:blipFill>
        <p:spPr>
          <a:xfrm>
            <a:off x="221297" y="0"/>
            <a:ext cx="5491075" cy="1142918"/>
          </a:xfrm>
          <a:prstGeom prst="rect">
            <a:avLst/>
          </a:prstGeom>
        </p:spPr>
      </p:pic>
      <p:pic>
        <p:nvPicPr>
          <p:cNvPr id="1026" name="Picture 2" descr="F:\Валяние Открытие выставки\P4040931.JPG"/>
          <p:cNvPicPr>
            <a:picLocks noChangeAspect="1" noChangeArrowheads="1"/>
          </p:cNvPicPr>
          <p:nvPr/>
        </p:nvPicPr>
        <p:blipFill>
          <a:blip r:embed="rId7" cstate="print"/>
          <a:srcRect l="7001" t="4000"/>
          <a:stretch>
            <a:fillRect/>
          </a:stretch>
        </p:blipFill>
        <p:spPr bwMode="auto">
          <a:xfrm>
            <a:off x="6316717" y="2099780"/>
            <a:ext cx="5554717" cy="4301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088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1336</TotalTime>
  <Words>178</Words>
  <Application>Microsoft Office PowerPoint</Application>
  <PresentationFormat>Широкоэкранный</PresentationFormat>
  <Paragraphs>36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   Конкурс лучших муниципальных практик  и инициатив социально-экономического развития  в муниципальных образованиях на территориях  присутствия Госкорпорации «Росатом»  в 2022 году </vt:lpstr>
      <vt:lpstr>Презентация PowerPoint</vt:lpstr>
      <vt:lpstr>Территория реализации практики: Россия, Челябинская область, Трехгорный городской округ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184</cp:revision>
  <dcterms:created xsi:type="dcterms:W3CDTF">2022-06-09T06:20:06Z</dcterms:created>
  <dcterms:modified xsi:type="dcterms:W3CDTF">2022-07-08T08:03:17Z</dcterms:modified>
</cp:coreProperties>
</file>