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8" r:id="rId3"/>
    <p:sldId id="283" r:id="rId4"/>
    <p:sldId id="267" r:id="rId5"/>
    <p:sldId id="284" r:id="rId6"/>
    <p:sldId id="286" r:id="rId7"/>
    <p:sldId id="278" r:id="rId8"/>
    <p:sldId id="280" r:id="rId9"/>
    <p:sldId id="282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A8EC-BEE0-40A9-B51A-A558EDA9E680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7DA11-C925-4ECC-876C-622F7C7C7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B87F-D61C-4319-91F7-894A9EA085E6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34D0-C2B0-41AC-9734-D223AF8F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B87F-D61C-4319-91F7-894A9EA085E6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34D0-C2B0-41AC-9734-D223AF8F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B87F-D61C-4319-91F7-894A9EA085E6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34D0-C2B0-41AC-9734-D223AF8F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B87F-D61C-4319-91F7-894A9EA085E6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34D0-C2B0-41AC-9734-D223AF8F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B87F-D61C-4319-91F7-894A9EA085E6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34D0-C2B0-41AC-9734-D223AF8F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B87F-D61C-4319-91F7-894A9EA085E6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34D0-C2B0-41AC-9734-D223AF8F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B87F-D61C-4319-91F7-894A9EA085E6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34D0-C2B0-41AC-9734-D223AF8F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B87F-D61C-4319-91F7-894A9EA085E6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34D0-C2B0-41AC-9734-D223AF8F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B87F-D61C-4319-91F7-894A9EA085E6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34D0-C2B0-41AC-9734-D223AF8F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B87F-D61C-4319-91F7-894A9EA085E6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34D0-C2B0-41AC-9734-D223AF8F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B87F-D61C-4319-91F7-894A9EA085E6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34D0-C2B0-41AC-9734-D223AF8F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alpha val="40000"/>
              </a:schemeClr>
            </a:gs>
            <a:gs pos="100000">
              <a:schemeClr val="bg2">
                <a:shade val="30000"/>
                <a:satMod val="200000"/>
                <a:alpha val="61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B87F-D61C-4319-91F7-894A9EA085E6}" type="datetimeFigureOut">
              <a:rPr lang="ru-RU" smtClean="0"/>
              <a:pPr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34D0-C2B0-41AC-9734-D223AF8F7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8801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СОЦИАЛЬНО-ЗНАЧИМЫЙ ОБРАЗОВАТЕЛЬНЫЙ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«МОЙ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ЧЕТВЕРОНОГИЙ ДРУГ»</a:t>
            </a:r>
            <a:endParaRPr lang="ru-RU" sz="3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392" y="-207863"/>
            <a:ext cx="8136904" cy="7647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</a:t>
            </a:r>
            <a:r>
              <a:rPr lang="ru-RU" sz="20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«РАДУГА» </a:t>
            </a:r>
            <a:r>
              <a:rPr lang="ru-RU" sz="20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ВОЛГОДОНСКА</a:t>
            </a:r>
            <a:endParaRPr lang="ru-RU" sz="20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015208" y="5873115"/>
            <a:ext cx="69482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Бердник М.Д.,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дополнительного образования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МБУДО «Центр «Радуга» г. Волгодонска, Ростовская область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AutoShape 3" descr="последний слайд соцпроект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C:\Users\днс\Desktop\последний слайд соцпрое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24557"/>
            <a:ext cx="6192688" cy="4463225"/>
          </a:xfrm>
          <a:prstGeom prst="rect">
            <a:avLst/>
          </a:prstGeom>
          <a:noFill/>
        </p:spPr>
      </p:pic>
      <p:pic>
        <p:nvPicPr>
          <p:cNvPr id="7" name="Picture 8" descr="C:\Users\User\Pictures\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25144"/>
            <a:ext cx="1835696" cy="1942337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ВОЛОНТЕРСКАЯ ДЕЯТЕЛЬНОСТЬ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48680"/>
            <a:ext cx="8568952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в зоогигиенических мероприятиях (выгул, покупка корма, посещение ветеринарной клиники) 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Коррекция нежелательного поведения питомцев;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 в подготовке питомца к выставке;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Показательные выступления «Дог шоу» для детей города</a:t>
            </a:r>
          </a:p>
        </p:txBody>
      </p:sp>
      <p:pic>
        <p:nvPicPr>
          <p:cNvPr id="7" name="Picture 2" descr="I:\Юный кинолог\фотоальбом\на выставках\выставка16.05\DSC_0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01616"/>
            <a:ext cx="3888432" cy="2821538"/>
          </a:xfrm>
          <a:prstGeom prst="rect">
            <a:avLst/>
          </a:prstGeom>
          <a:noFill/>
        </p:spPr>
      </p:pic>
      <p:pic>
        <p:nvPicPr>
          <p:cNvPr id="8" name="Рисунок 7" descr="http://ia100.mycdn.me/image?t=3&amp;bid=584675977760&amp;id=584675977760&amp;plc=WEB&amp;tkn=*4EIFsP0docJHHcvo76QLi2tHoY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46085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91880" y="6417332"/>
            <a:ext cx="5472608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941169"/>
            <a:ext cx="82296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620688"/>
            <a:ext cx="7632848" cy="151216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Исполнители проекта: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учащиеся-волонтеры объединения «Профессия-кинолог», родители (законные представители),                    ГОО ВКПЦ «Мой чемпион».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2276872"/>
            <a:ext cx="8136904" cy="158417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Целевые группы проекта: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учащиеся, начинающие собаководы, жители города, пожилые и одинокие люди, находящиеся в «трудной» жизненной ситуации; дети с ОВЗ.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1520" y="4005064"/>
            <a:ext cx="8352928" cy="136815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Интеграция образовательных областей: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«Кинология», «Дрессировка», «Ветеринария», «Экология», «Зоопсихология», «Кинологические мероприятия»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59024" y="5517232"/>
            <a:ext cx="8784976" cy="134076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Вид проекта: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образовательный, социально-значимый, практико-ориентированный,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профориентированный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волонтерский.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7194" y="0"/>
            <a:ext cx="8424936" cy="141277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практики: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совершенствования кинологических компетенций учащихся, развития волонтерской деятельности, формирования культуры социальной помощи и поддержки, пропаганды кинологической грамотности среди населения.</a:t>
            </a:r>
          </a:p>
        </p:txBody>
      </p:sp>
      <p:pic>
        <p:nvPicPr>
          <p:cNvPr id="4" name="Picture 3" descr="C:\Users\днс\Desktop\архив 2017-2019\2018\волонтеры помогают на выставке собак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897" y="1566635"/>
            <a:ext cx="8566583" cy="3437944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481" y="5199647"/>
            <a:ext cx="6336704" cy="1656184"/>
          </a:xfrm>
          <a:prstGeom prst="round2DiagRect">
            <a:avLst>
              <a:gd name="adj1" fmla="val 28073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проекта: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МБУДО «Центр «Радуга»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г. Волгодонска, Ростовская область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проекта: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1,5 месяца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14-17 лет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8-10 учащихся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проекта: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очная, дистанционная</a:t>
            </a:r>
          </a:p>
        </p:txBody>
      </p:sp>
    </p:spTree>
    <p:extLst>
      <p:ext uri="{BB962C8B-B14F-4D97-AF65-F5344CB8AC3E}">
        <p14:creationId xmlns:p14="http://schemas.microsoft.com/office/powerpoint/2010/main" val="32204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  ПРОГРАММЫ ПРОЕКТА 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692696"/>
            <a:ext cx="4104456" cy="18002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МОДУЛЬ 1.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ДОМАШНИЙ ПИТОМЕЦ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Проблема: содержание домашних животных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427984" y="692696"/>
            <a:ext cx="4464496" cy="187220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МОДУЛЬ 2.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ЗООГИГИЕНА И ЗДОРОВЬЕ ЧЕЛОВЕКА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Проблема: зоогигиена и здоровье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355976" y="4653136"/>
            <a:ext cx="4536504" cy="208823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МОДУЛЬ 6.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СОБАКА-ДРУГ ЧЕЛОВЕКА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 бездомные животные и проблемы их существования в городской среде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9512" y="4653136"/>
            <a:ext cx="3960440" cy="208823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МОДУЛЬ 5.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КАНИСТЕРАПИЯ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 возможности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канистерапии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работе с детьми с ОВЗ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79512" y="2636912"/>
            <a:ext cx="4032448" cy="187220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МОДУЛЬ 3.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И ДРЕССИРОВКА СОБАК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 нежелательное поведение собак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355976" y="2708920"/>
            <a:ext cx="4536504" cy="18002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МОДУЛЬ 4.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ХЕНДЛИНГ И ВЫСТАВКИ СОБАК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 подготовка к кинологическим мероприятиям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828092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информации, консультации со специалистами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733256"/>
            <a:ext cx="8280920" cy="8914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списков жителей, нуждающихся в кинологической поддержке и помощи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0768"/>
            <a:ext cx="8280920" cy="1440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Социологические опросы жителей через сетевые коммуникации с целью выявления наиболее актуальных проблем: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днс\Desktop\2020-2021\образовательная практика\фотки\769c4e9c2400e0460b65fdf9785552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4520">
            <a:off x="3527464" y="2397385"/>
            <a:ext cx="5459315" cy="341665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384825">
            <a:off x="4059402" y="2879881"/>
            <a:ext cx="45001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«Содержание домашних животных»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«Зоогигиена»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«Проблемы поведения вашей собаки»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«Ваше отношение к бездомным собакам»</a:t>
            </a:r>
          </a:p>
        </p:txBody>
      </p:sp>
      <p:pic>
        <p:nvPicPr>
          <p:cNvPr id="44035" name="Picture 3" descr="C:\Users\днс\Desktop\2020-2021\образовательная практика\фотки\sobaka-v-german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3317354" cy="1990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849694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рекомендаций и информационных буклетов для начинающих собаководов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475636">
            <a:off x="3757694" y="2373096"/>
            <a:ext cx="47456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«Памятка начинающему собаководу»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«Основы регулярного ухода за шерстью»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«Кормление собак».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«Зоогигиена и здоровье собаки»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«Домашняя ветеринарная аптечка»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«Ветеринарные клиники города»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«Памятка начинающему дрессировщику»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«Памятка начинающему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хендлеру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Разработка упражнений и игр с использованием метода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канистерапии</a:t>
            </a:r>
            <a:endParaRPr lang="ru-RU" b="1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6083" name="Picture 3" descr="C:\Users\днс\Desktop\2020-2021\образовательная практика\фотки\frame-1684392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5961">
            <a:off x="3171195" y="1683863"/>
            <a:ext cx="5711084" cy="4430009"/>
          </a:xfrm>
          <a:prstGeom prst="rect">
            <a:avLst/>
          </a:prstGeom>
          <a:noFill/>
        </p:spPr>
      </p:pic>
      <p:pic>
        <p:nvPicPr>
          <p:cNvPr id="10" name="Picture 2" descr="C:\Users\днс\Documents\Юный Кинолог\Юный Иследователь\исслед  Соня\исслед ВНД\!cid_6440fd9e-b021-4ba4-bda6-7259cb57ff70@i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1171">
            <a:off x="10417" y="3291500"/>
            <a:ext cx="3803550" cy="2956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1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49694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Мини-семинар «Мой домашний питомец» (просветительская и консультативная работа для жителей)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88840"/>
            <a:ext cx="8496944" cy="1656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 «Доврачебная ветеринарная помощь» (санитарно-просветительская работа для начинающих собаководов с приглашением специалиста ветеринарной службы)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днс\Desktop\2020-2021\образовательная практика\фот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33056"/>
            <a:ext cx="3971933" cy="2762926"/>
          </a:xfrm>
          <a:prstGeom prst="rect">
            <a:avLst/>
          </a:prstGeom>
          <a:noFill/>
        </p:spPr>
      </p:pic>
      <p:pic>
        <p:nvPicPr>
          <p:cNvPr id="45059" name="Picture 3" descr="C:\Users\днс\Desktop\2020-2021\образовательная практика\фотки\Polish_20210221_133843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475987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849694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Практический тренинг «Воспитание собаки» (практическая консультативно-обучающая работа  для участников проекта)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днс\Desktop\2020-2021\образовательная практика\фотки\Screenshot_20210516-225539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7576" y="1290076"/>
            <a:ext cx="4449275" cy="2455341"/>
          </a:xfrm>
          <a:prstGeom prst="rect">
            <a:avLst/>
          </a:prstGeom>
          <a:noFill/>
        </p:spPr>
      </p:pic>
      <p:pic>
        <p:nvPicPr>
          <p:cNvPr id="47107" name="Picture 3" descr="C:\Users\днс\Desktop\2020-2021\образовательная практика\фотки\20210508_144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273487"/>
            <a:ext cx="4725105" cy="24719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0325" y="3501008"/>
            <a:ext cx="8556526" cy="10351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Благотворительная акция «Делай добро»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(проведение урока доброты, оформление плакатов, сбор корма и средств гигиены для животных) 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днс\Desktop\2020-2021\образовательная практика\фотки\IMG_20210402_205614_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265" y="4544500"/>
            <a:ext cx="3635896" cy="2295375"/>
          </a:xfrm>
          <a:prstGeom prst="rect">
            <a:avLst/>
          </a:prstGeom>
          <a:noFill/>
        </p:spPr>
      </p:pic>
      <p:pic>
        <p:nvPicPr>
          <p:cNvPr id="9" name="Picture 3" descr="C:\Users\днс\Desktop\2020-2021\образовательная практика\фотки\IMG-20190516-WA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9440" y="4544500"/>
            <a:ext cx="3089968" cy="231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8496944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с использованием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канистерапии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осуговые мероприятия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учащихся с ОВЗ и их родителей </a:t>
            </a:r>
          </a:p>
        </p:txBody>
      </p:sp>
      <p:pic>
        <p:nvPicPr>
          <p:cNvPr id="48130" name="Picture 2" descr="C:\Users\днс\Desktop\2020-2021\образовательная практика\фотки\Screenshot_20210516-215521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627556" cy="2592288"/>
          </a:xfrm>
          <a:prstGeom prst="rect">
            <a:avLst/>
          </a:prstGeom>
          <a:noFill/>
        </p:spPr>
      </p:pic>
      <p:pic>
        <p:nvPicPr>
          <p:cNvPr id="48131" name="Picture 3" descr="C:\Users\днс\Desktop\2020-2021\образовательная практика\фотки\20210309_151854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947931" cy="2960948"/>
          </a:xfrm>
          <a:prstGeom prst="rect">
            <a:avLst/>
          </a:prstGeom>
          <a:noFill/>
        </p:spPr>
      </p:pic>
      <p:pic>
        <p:nvPicPr>
          <p:cNvPr id="48133" name="Picture 5" descr="C:\Users\днс\Desktop\архив 2017-2019\2018\IMG_5706-10-12-18-22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365104"/>
            <a:ext cx="3538513" cy="2359951"/>
          </a:xfrm>
          <a:prstGeom prst="rect">
            <a:avLst/>
          </a:prstGeom>
          <a:noFill/>
        </p:spPr>
      </p:pic>
      <p:pic>
        <p:nvPicPr>
          <p:cNvPr id="12" name="Picture 2" descr="E:\image (2).jpg"/>
          <p:cNvPicPr>
            <a:picLocks noChangeAspect="1" noChangeArrowheads="1"/>
          </p:cNvPicPr>
          <p:nvPr/>
        </p:nvPicPr>
        <p:blipFill>
          <a:blip r:embed="rId5" cstate="print"/>
          <a:srcRect r="6795"/>
          <a:stretch>
            <a:fillRect/>
          </a:stretch>
        </p:blipFill>
        <p:spPr bwMode="auto">
          <a:xfrm>
            <a:off x="899592" y="4149080"/>
            <a:ext cx="3556880" cy="253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BCDCF9"/>
      </a:dk1>
      <a:lt1>
        <a:srgbClr val="FFFFFF"/>
      </a:lt1>
      <a:dk2>
        <a:srgbClr val="C9FAFC"/>
      </a:dk2>
      <a:lt2>
        <a:srgbClr val="C9FAFC"/>
      </a:lt2>
      <a:accent1>
        <a:srgbClr val="59A9F2"/>
      </a:accent1>
      <a:accent2>
        <a:srgbClr val="DBF5F9"/>
      </a:accent2>
      <a:accent3>
        <a:srgbClr val="0BD0D9"/>
      </a:accent3>
      <a:accent4>
        <a:srgbClr val="0BD0D9"/>
      </a:accent4>
      <a:accent5>
        <a:srgbClr val="00B050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504</Words>
  <Application>Microsoft Office PowerPoint</Application>
  <PresentationFormat>Экран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  СОЦИАЛЬНО-ЗНАЧИМЫЙ ОБРАЗОВАТЕЛЬНЫЙ ПРОЕКТ «МОЙ ЧЕТВЕРОНОГИЙ ДРУГ»</vt:lpstr>
      <vt:lpstr>ПАСПОРТ ПРОЕКТА </vt:lpstr>
      <vt:lpstr>Презентация PowerPoint</vt:lpstr>
      <vt:lpstr>СОДЕРЖАНИЕ   ПРОГРАММЫ ПРОЕКТА   </vt:lpstr>
      <vt:lpstr>ПРЕДВАРИТЕЛЬНАЯ РАБОТА</vt:lpstr>
      <vt:lpstr>ПРАКТИЧЕСКАЯ РАБОТА</vt:lpstr>
      <vt:lpstr>ПРАКТИЧЕСКАЯ РАБОТА</vt:lpstr>
      <vt:lpstr>ПРАКТИЧЕСКАЯ РАБОТА</vt:lpstr>
      <vt:lpstr>ПРАКТИЧЕСКАЯ РАБОТА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СОЦИАЛЬНО-ЗНАЧИМЫЙ ОБРАЗОВАТЕЛЬНЫЙ ПРОЕКТ «МОЙ ЧЕТВЕРОНОГИЙ ДРУГ»</dc:title>
  <dc:creator>днс</dc:creator>
  <cp:lastModifiedBy>Мир</cp:lastModifiedBy>
  <cp:revision>10</cp:revision>
  <dcterms:created xsi:type="dcterms:W3CDTF">2021-05-16T19:46:54Z</dcterms:created>
  <dcterms:modified xsi:type="dcterms:W3CDTF">2021-07-09T09:12:26Z</dcterms:modified>
</cp:coreProperties>
</file>