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notesMasterIdLst>
    <p:notesMasterId r:id="rId12"/>
  </p:notesMasterIdLst>
  <p:sldIdLst>
    <p:sldId id="256" r:id="rId2"/>
    <p:sldId id="326" r:id="rId3"/>
    <p:sldId id="314" r:id="rId4"/>
    <p:sldId id="325" r:id="rId5"/>
    <p:sldId id="327" r:id="rId6"/>
    <p:sldId id="320" r:id="rId7"/>
    <p:sldId id="315" r:id="rId8"/>
    <p:sldId id="313" r:id="rId9"/>
    <p:sldId id="329" r:id="rId10"/>
    <p:sldId id="328" r:id="rId11"/>
  </p:sldIdLst>
  <p:sldSz cx="12192000" cy="6858000"/>
  <p:notesSz cx="6797675" cy="9928225"/>
  <p:embeddedFontLst>
    <p:embeddedFont>
      <p:font typeface="Plumb" panose="020B0604020202020204" charset="0"/>
      <p:regular r:id="rId13"/>
      <p:bold r:id="rId14"/>
    </p:embeddedFont>
    <p:embeddedFont>
      <p:font typeface="Arial Cyr" panose="020B0604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irnova" initials="Z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E4C"/>
    <a:srgbClr val="FBD7D6"/>
    <a:srgbClr val="BE7A7A"/>
    <a:srgbClr val="C6D9F1"/>
    <a:srgbClr val="C0504D"/>
    <a:srgbClr val="ECFAD8"/>
    <a:srgbClr val="CAB8E6"/>
    <a:srgbClr val="4DE0FD"/>
    <a:srgbClr val="BE1285"/>
    <a:srgbClr val="DBC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89643" autoAdjust="0"/>
  </p:normalViewPr>
  <p:slideViewPr>
    <p:cSldViewPr>
      <p:cViewPr varScale="1">
        <p:scale>
          <a:sx n="106" d="100"/>
          <a:sy n="106" d="100"/>
        </p:scale>
        <p:origin x="-50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ofPieChart>
        <c:ofPieType val="bar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>
        <c:manualLayout>
          <c:xMode val="edge"/>
          <c:yMode val="edge"/>
          <c:x val="0.66188232043554307"/>
          <c:y val="0.31710227630998172"/>
          <c:w val="0.32801504099921192"/>
          <c:h val="0.3656951888517561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Площадь объектов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технопарковой</a:t>
            </a:r>
            <a:r>
              <a:rPr lang="ru-RU" baseline="0" dirty="0" smtClean="0"/>
              <a:t> зоны ЗАТО Северск</a:t>
            </a:r>
            <a:r>
              <a:rPr lang="ru-RU" dirty="0" smtClean="0"/>
              <a:t>, </a:t>
            </a:r>
            <a:r>
              <a:rPr lang="ru-RU" dirty="0"/>
              <a:t>кв. м</a:t>
            </a:r>
          </a:p>
        </c:rich>
      </c:tx>
      <c:layout/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Площадь, кв. м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Общая площадь объектов технопарковой зоны ЗАТО Северск</c:v>
                </c:pt>
                <c:pt idx="1">
                  <c:v>Площадь объектов, на которых реализуются инвестиционные проекты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11712.1</c:v>
                </c:pt>
                <c:pt idx="1">
                  <c:v>2641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DCE61-1CAE-4179-9DDB-64C915D5AECF}" type="doc">
      <dgm:prSet loTypeId="urn:microsoft.com/office/officeart/2005/8/layout/cycle4#1" loCatId="matrix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40C506A-9489-4E3F-B4C5-29B401972367}">
      <dgm:prSet phldrT="[Текст]" custT="1"/>
      <dgm:spPr>
        <a:solidFill>
          <a:schemeClr val="accent6"/>
        </a:solidFill>
      </dgm:spPr>
      <dgm:t>
        <a:bodyPr lIns="0" tIns="0" rIns="0" bIns="0" anchor="t" anchorCtr="0"/>
        <a:lstStyle/>
        <a:p>
          <a:pPr marL="0" indent="0" algn="l"/>
          <a:endParaRPr lang="ru-RU" sz="1800" b="1" dirty="0" smtClean="0">
            <a:solidFill>
              <a:schemeClr val="l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indent="0" algn="l"/>
          <a:endParaRPr lang="ru-RU" sz="1800" b="1" dirty="0" smtClean="0">
            <a:solidFill>
              <a:schemeClr val="l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indent="0" algn="l"/>
          <a:r>
            <a:rPr lang="ru-RU" sz="18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Имущественная</a:t>
          </a:r>
          <a:endParaRPr lang="ru-RU" sz="1800" dirty="0">
            <a:solidFill>
              <a:schemeClr val="lt1"/>
            </a:solidFill>
          </a:endParaRPr>
        </a:p>
      </dgm:t>
    </dgm:pt>
    <dgm:pt modelId="{833DD6E7-9172-4B20-A8CC-4B6FEC76ADEF}" type="parTrans" cxnId="{F2073537-4FF7-40D9-BC14-73E6B4E7F3EC}">
      <dgm:prSet/>
      <dgm:spPr/>
      <dgm:t>
        <a:bodyPr/>
        <a:lstStyle/>
        <a:p>
          <a:endParaRPr lang="ru-RU"/>
        </a:p>
      </dgm:t>
    </dgm:pt>
    <dgm:pt modelId="{C20D5316-2D7A-46EB-83F8-FD1F246005C7}" type="sibTrans" cxnId="{F2073537-4FF7-40D9-BC14-73E6B4E7F3EC}">
      <dgm:prSet/>
      <dgm:spPr/>
      <dgm:t>
        <a:bodyPr/>
        <a:lstStyle/>
        <a:p>
          <a:endParaRPr lang="ru-RU"/>
        </a:p>
      </dgm:t>
    </dgm:pt>
    <dgm:pt modelId="{61916F96-2E9F-4B5E-AB4D-224FBC156084}">
      <dgm:prSet phldrT="[Текст]" custT="1"/>
      <dgm:spPr/>
      <dgm:t>
        <a:bodyPr lIns="0" rIns="0"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Технопарковая зона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DB237B3-2FDD-4AC5-BA40-79F3044493EC}" type="parTrans" cxnId="{4CD41A06-0C6D-4EC2-94E5-691CAC727481}">
      <dgm:prSet/>
      <dgm:spPr/>
      <dgm:t>
        <a:bodyPr/>
        <a:lstStyle/>
        <a:p>
          <a:endParaRPr lang="ru-RU"/>
        </a:p>
      </dgm:t>
    </dgm:pt>
    <dgm:pt modelId="{B2633174-3138-42EE-B7F8-EFC3920E58CC}" type="sibTrans" cxnId="{4CD41A06-0C6D-4EC2-94E5-691CAC727481}">
      <dgm:prSet/>
      <dgm:spPr/>
      <dgm:t>
        <a:bodyPr/>
        <a:lstStyle/>
        <a:p>
          <a:endParaRPr lang="ru-RU"/>
        </a:p>
      </dgm:t>
    </dgm:pt>
    <dgm:pt modelId="{BCE97ACD-BDD6-40AE-97A0-D83F269AE5BB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C5080-7920-416B-9646-58F6DCA2BD40}" type="parTrans" cxnId="{09D64011-71B5-448F-8464-1CEAD7A510F3}">
      <dgm:prSet/>
      <dgm:spPr/>
      <dgm:t>
        <a:bodyPr/>
        <a:lstStyle/>
        <a:p>
          <a:endParaRPr lang="ru-RU"/>
        </a:p>
      </dgm:t>
    </dgm:pt>
    <dgm:pt modelId="{68CD5786-B3A8-4097-A62C-1112EFA9CAD7}" type="sibTrans" cxnId="{09D64011-71B5-448F-8464-1CEAD7A510F3}">
      <dgm:prSet/>
      <dgm:spPr/>
      <dgm:t>
        <a:bodyPr/>
        <a:lstStyle/>
        <a:p>
          <a:endParaRPr lang="ru-RU"/>
        </a:p>
      </dgm:t>
    </dgm:pt>
    <dgm:pt modelId="{C2BDFDE1-3888-4564-A93F-06E62340FF18}">
      <dgm:prSet phldrT="[Текст]" custT="1"/>
      <dgm:spPr/>
      <dgm:t>
        <a:bodyPr lIns="0" rIns="0"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Гранты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73F6C0D-7222-4A82-8DE2-DBC6C9AB3AED}" type="parTrans" cxnId="{C0FBF6D6-21D5-41C4-B299-A014DFB103C4}">
      <dgm:prSet/>
      <dgm:spPr/>
      <dgm:t>
        <a:bodyPr/>
        <a:lstStyle/>
        <a:p>
          <a:endParaRPr lang="ru-RU"/>
        </a:p>
      </dgm:t>
    </dgm:pt>
    <dgm:pt modelId="{4527BDA1-50E0-4E54-8DFC-4081369D1408}" type="sibTrans" cxnId="{C0FBF6D6-21D5-41C4-B299-A014DFB103C4}">
      <dgm:prSet/>
      <dgm:spPr/>
      <dgm:t>
        <a:bodyPr/>
        <a:lstStyle/>
        <a:p>
          <a:endParaRPr lang="ru-RU"/>
        </a:p>
      </dgm:t>
    </dgm:pt>
    <dgm:pt modelId="{22940E5E-C07A-4F95-9E7A-0FB3984FA53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Диалог с бизнесом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4E36F-E237-47F1-99D2-210EBCA1220F}" type="parTrans" cxnId="{A7C6F49F-B148-4FB7-9758-A7F76CC8B7CA}">
      <dgm:prSet/>
      <dgm:spPr/>
      <dgm:t>
        <a:bodyPr/>
        <a:lstStyle/>
        <a:p>
          <a:endParaRPr lang="ru-RU"/>
        </a:p>
      </dgm:t>
    </dgm:pt>
    <dgm:pt modelId="{D221CC60-F6E6-4BC9-83AF-A4CA14F6A450}" type="sibTrans" cxnId="{A7C6F49F-B148-4FB7-9758-A7F76CC8B7CA}">
      <dgm:prSet/>
      <dgm:spPr/>
      <dgm:t>
        <a:bodyPr/>
        <a:lstStyle/>
        <a:p>
          <a:endParaRPr lang="ru-RU"/>
        </a:p>
      </dgm:t>
    </dgm:pt>
    <dgm:pt modelId="{0523E3DE-C04A-49A1-AFB0-05ED953B8D80}">
      <dgm:prSet phldrT="[Текст]" custT="1"/>
      <dgm:spPr/>
      <dgm:t>
        <a:bodyPr lIns="0" rIns="0"/>
        <a:lstStyle/>
        <a:p>
          <a:pPr algn="l"/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Совет по развитию </a:t>
          </a:r>
          <a:b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 поддержке предпринимательства </a:t>
          </a:r>
          <a:b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при Администрации;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380CBC8-D26A-4E64-9529-91DDA60C7E9F}" type="parTrans" cxnId="{CB245280-B863-4D66-BE2C-084A666921BD}">
      <dgm:prSet/>
      <dgm:spPr/>
      <dgm:t>
        <a:bodyPr/>
        <a:lstStyle/>
        <a:p>
          <a:endParaRPr lang="ru-RU"/>
        </a:p>
      </dgm:t>
    </dgm:pt>
    <dgm:pt modelId="{C72B3BB0-B506-43AF-BE33-72C9B3875897}" type="sibTrans" cxnId="{CB245280-B863-4D66-BE2C-084A666921BD}">
      <dgm:prSet/>
      <dgm:spPr/>
      <dgm:t>
        <a:bodyPr/>
        <a:lstStyle/>
        <a:p>
          <a:endParaRPr lang="ru-RU"/>
        </a:p>
      </dgm:t>
    </dgm:pt>
    <dgm:pt modelId="{39139D8C-FEA3-4BE4-8847-BFA5299EF695}">
      <dgm:prSet phldrT="[Текст]" custT="1"/>
      <dgm:spPr>
        <a:solidFill>
          <a:srgbClr val="0070C0"/>
        </a:solidFill>
      </dgm:spPr>
      <dgm:t>
        <a:bodyPr lIns="0" tIns="0" rIns="0" anchor="t" anchorCtr="1"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Консультационно-информационная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15256BA-589C-45D1-B313-35373389E86B}" type="parTrans" cxnId="{A209FF03-8C20-4E61-8759-CC0CE361FEAA}">
      <dgm:prSet/>
      <dgm:spPr/>
      <dgm:t>
        <a:bodyPr/>
        <a:lstStyle/>
        <a:p>
          <a:endParaRPr lang="ru-RU"/>
        </a:p>
      </dgm:t>
    </dgm:pt>
    <dgm:pt modelId="{CBE601F9-0CD2-4F4A-93D6-40C0ABCE3662}" type="sibTrans" cxnId="{A209FF03-8C20-4E61-8759-CC0CE361FEAA}">
      <dgm:prSet/>
      <dgm:spPr/>
      <dgm:t>
        <a:bodyPr/>
        <a:lstStyle/>
        <a:p>
          <a:endParaRPr lang="ru-RU"/>
        </a:p>
      </dgm:t>
    </dgm:pt>
    <dgm:pt modelId="{CBFCBC0B-C735-4FB4-AEB8-08C9FD161165}">
      <dgm:prSet phldrT="[Текст]" custT="1"/>
      <dgm:spPr/>
      <dgm:t>
        <a:bodyPr lIns="0" tIns="0" rIns="0" bIns="0" anchor="t" anchorCtr="0"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66530A4-6239-4405-A105-3562C2B753C1}" type="parTrans" cxnId="{08AFB9C9-E365-4649-A61A-66876D16EF61}">
      <dgm:prSet/>
      <dgm:spPr/>
      <dgm:t>
        <a:bodyPr/>
        <a:lstStyle/>
        <a:p>
          <a:endParaRPr lang="ru-RU"/>
        </a:p>
      </dgm:t>
    </dgm:pt>
    <dgm:pt modelId="{0B0D910D-DB0D-4882-BB88-35D9ECB9C4E7}" type="sibTrans" cxnId="{08AFB9C9-E365-4649-A61A-66876D16EF61}">
      <dgm:prSet/>
      <dgm:spPr/>
      <dgm:t>
        <a:bodyPr/>
        <a:lstStyle/>
        <a:p>
          <a:endParaRPr lang="ru-RU"/>
        </a:p>
      </dgm:t>
    </dgm:pt>
    <dgm:pt modelId="{7D3E1C98-7AD4-4891-B068-38E1F4189F02}">
      <dgm:prSet phldrT="[Текст]" custT="1"/>
      <dgm:spPr/>
      <dgm:t>
        <a:bodyPr lIns="0" rIns="0"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Бизнес-инкубатор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0993107-16B4-43C2-9EEA-18B0FD722186}" type="parTrans" cxnId="{095B8207-BBD1-4E51-9135-D71D2703D189}">
      <dgm:prSet/>
      <dgm:spPr/>
      <dgm:t>
        <a:bodyPr/>
        <a:lstStyle/>
        <a:p>
          <a:endParaRPr lang="ru-RU"/>
        </a:p>
      </dgm:t>
    </dgm:pt>
    <dgm:pt modelId="{06145DA0-7125-4C4A-B97D-88B8F34650D5}" type="sibTrans" cxnId="{095B8207-BBD1-4E51-9135-D71D2703D189}">
      <dgm:prSet/>
      <dgm:spPr/>
      <dgm:t>
        <a:bodyPr/>
        <a:lstStyle/>
        <a:p>
          <a:endParaRPr lang="ru-RU"/>
        </a:p>
      </dgm:t>
    </dgm:pt>
    <dgm:pt modelId="{68B6F3F6-168C-4B50-93AA-1FC35AF6032E}">
      <dgm:prSet phldrT="[Текст]" custT="1"/>
      <dgm:spPr/>
      <dgm:t>
        <a:bodyPr lIns="0" rIns="0"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Объекты муниципальной собственности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743D2A5-8A05-46A3-B6D3-86877D65F680}" type="parTrans" cxnId="{2F0B44CA-76A8-40C0-AE63-66DFEBEC2E8B}">
      <dgm:prSet/>
      <dgm:spPr/>
      <dgm:t>
        <a:bodyPr/>
        <a:lstStyle/>
        <a:p>
          <a:endParaRPr lang="ru-RU"/>
        </a:p>
      </dgm:t>
    </dgm:pt>
    <dgm:pt modelId="{176952E4-4485-4FD2-876A-018158C86F87}" type="sibTrans" cxnId="{2F0B44CA-76A8-40C0-AE63-66DFEBEC2E8B}">
      <dgm:prSet/>
      <dgm:spPr/>
      <dgm:t>
        <a:bodyPr/>
        <a:lstStyle/>
        <a:p>
          <a:endParaRPr lang="ru-RU"/>
        </a:p>
      </dgm:t>
    </dgm:pt>
    <dgm:pt modelId="{203EEF3D-6902-4EBE-B3BE-22B46113C08D}">
      <dgm:prSet phldrT="[Текст]" custT="1"/>
      <dgm:spPr/>
      <dgm:t>
        <a:bodyPr lIns="0" rIns="0"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Микрозаймы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14077ED-A06B-4702-A9E0-FE6C4F9C9449}" type="parTrans" cxnId="{EA6A9AD1-2335-4BDF-A6ED-5B023EFF5A72}">
      <dgm:prSet/>
      <dgm:spPr/>
      <dgm:t>
        <a:bodyPr/>
        <a:lstStyle/>
        <a:p>
          <a:endParaRPr lang="ru-RU"/>
        </a:p>
      </dgm:t>
    </dgm:pt>
    <dgm:pt modelId="{5BA6B1D8-6C4C-474C-954A-0F401929CCF3}" type="sibTrans" cxnId="{EA6A9AD1-2335-4BDF-A6ED-5B023EFF5A72}">
      <dgm:prSet/>
      <dgm:spPr/>
      <dgm:t>
        <a:bodyPr/>
        <a:lstStyle/>
        <a:p>
          <a:endParaRPr lang="ru-RU"/>
        </a:p>
      </dgm:t>
    </dgm:pt>
    <dgm:pt modelId="{DD75F843-24DF-4C2F-9C2B-5EC02D37CAA8}">
      <dgm:prSet phldrT="[Текст]" custT="1"/>
      <dgm:spPr/>
      <dgm:t>
        <a:bodyPr lIns="0" rIns="0"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на модернизацию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3522F77-D6DE-4347-9F6B-FDFA428A94D2}" type="parTrans" cxnId="{805AC2A6-FB33-4FE7-B659-9F47DC852ACB}">
      <dgm:prSet/>
      <dgm:spPr/>
      <dgm:t>
        <a:bodyPr/>
        <a:lstStyle/>
        <a:p>
          <a:endParaRPr lang="ru-RU"/>
        </a:p>
      </dgm:t>
    </dgm:pt>
    <dgm:pt modelId="{1D6D4626-F944-40A5-B691-D9853E2D493D}" type="sibTrans" cxnId="{805AC2A6-FB33-4FE7-B659-9F47DC852ACB}">
      <dgm:prSet/>
      <dgm:spPr/>
      <dgm:t>
        <a:bodyPr/>
        <a:lstStyle/>
        <a:p>
          <a:endParaRPr lang="ru-RU"/>
        </a:p>
      </dgm:t>
    </dgm:pt>
    <dgm:pt modelId="{4D61F49E-E2B7-49FE-A97B-D4A416C06877}">
      <dgm:prSet phldrT="[Текст]" custT="1"/>
      <dgm:spPr/>
      <dgm:t>
        <a:bodyPr lIns="0" rIns="0"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Программы ЦЗН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83EC1F-9D9C-4905-A274-03F14F77B9E9}" type="parTrans" cxnId="{F0FF39BE-B3D5-4339-8577-4E204F0A9C8F}">
      <dgm:prSet/>
      <dgm:spPr/>
      <dgm:t>
        <a:bodyPr/>
        <a:lstStyle/>
        <a:p>
          <a:endParaRPr lang="ru-RU"/>
        </a:p>
      </dgm:t>
    </dgm:pt>
    <dgm:pt modelId="{CBBC0C6D-94C2-4A6C-9764-B6D12D66E0DC}" type="sibTrans" cxnId="{F0FF39BE-B3D5-4339-8577-4E204F0A9C8F}">
      <dgm:prSet/>
      <dgm:spPr/>
      <dgm:t>
        <a:bodyPr/>
        <a:lstStyle/>
        <a:p>
          <a:endParaRPr lang="ru-RU"/>
        </a:p>
      </dgm:t>
    </dgm:pt>
    <dgm:pt modelId="{EB20CAA9-7D36-48B0-926A-43AF6BA5E369}">
      <dgm:prSet phldrT="[Текст]" custT="1"/>
      <dgm:spPr/>
      <dgm:t>
        <a:bodyPr lIns="0" tIns="0" rIns="0" bIns="0" anchor="t" anchorCtr="0"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Тренинги, мастер-классы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23D9989-C3FC-4E37-AE4B-5988AF994262}" type="parTrans" cxnId="{B0A1142E-5026-47E8-9F6C-09179ABF69CD}">
      <dgm:prSet/>
      <dgm:spPr/>
      <dgm:t>
        <a:bodyPr/>
        <a:lstStyle/>
        <a:p>
          <a:endParaRPr lang="ru-RU"/>
        </a:p>
      </dgm:t>
    </dgm:pt>
    <dgm:pt modelId="{CC042534-45A2-489C-ABB4-0A290325EADA}" type="sibTrans" cxnId="{B0A1142E-5026-47E8-9F6C-09179ABF69CD}">
      <dgm:prSet/>
      <dgm:spPr/>
      <dgm:t>
        <a:bodyPr/>
        <a:lstStyle/>
        <a:p>
          <a:endParaRPr lang="ru-RU"/>
        </a:p>
      </dgm:t>
    </dgm:pt>
    <dgm:pt modelId="{30F1B912-C001-4F08-9D9A-50840025D8B8}">
      <dgm:prSet phldrT="[Текст]" custT="1"/>
      <dgm:spPr/>
      <dgm:t>
        <a:bodyPr lIns="0" tIns="0" rIns="0" bIns="0" anchor="t" anchorCtr="0"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Ярмарки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9962EE3-8C1C-447C-919A-8CDCA9DA7C77}" type="parTrans" cxnId="{89E6FB5A-1FF4-4463-938D-9C42BC5A9F49}">
      <dgm:prSet/>
      <dgm:spPr/>
      <dgm:t>
        <a:bodyPr/>
        <a:lstStyle/>
        <a:p>
          <a:endParaRPr lang="ru-RU"/>
        </a:p>
      </dgm:t>
    </dgm:pt>
    <dgm:pt modelId="{3DF0CA1A-F6D1-43BC-BB74-FA21A2BF48F5}" type="sibTrans" cxnId="{89E6FB5A-1FF4-4463-938D-9C42BC5A9F49}">
      <dgm:prSet/>
      <dgm:spPr/>
      <dgm:t>
        <a:bodyPr/>
        <a:lstStyle/>
        <a:p>
          <a:endParaRPr lang="ru-RU"/>
        </a:p>
      </dgm:t>
    </dgm:pt>
    <dgm:pt modelId="{764B4372-18A9-456B-95DF-A82D947212A7}">
      <dgm:prSet phldrT="[Текст]" custT="1"/>
      <dgm:spPr/>
      <dgm:t>
        <a:bodyPr lIns="0" tIns="0" rIns="0" bIns="0" anchor="t" anchorCtr="0"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Интернет-сайт </a:t>
          </a:r>
          <a:r>
            <a:rPr lang="en-US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https://</a:t>
          </a:r>
          <a:r>
            <a:rPr lang="ru-RU" sz="1400" b="1" dirty="0" err="1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бизнес.зато-северск.рф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B09411B-961B-47C5-8482-DECBC2FC0A54}" type="parTrans" cxnId="{EFAE2365-6391-4867-8A8D-5883A24E3B03}">
      <dgm:prSet/>
      <dgm:spPr/>
      <dgm:t>
        <a:bodyPr/>
        <a:lstStyle/>
        <a:p>
          <a:endParaRPr lang="ru-RU"/>
        </a:p>
      </dgm:t>
    </dgm:pt>
    <dgm:pt modelId="{64734328-8854-4BA0-806F-FFFB1880EFC3}" type="sibTrans" cxnId="{EFAE2365-6391-4867-8A8D-5883A24E3B03}">
      <dgm:prSet/>
      <dgm:spPr/>
      <dgm:t>
        <a:bodyPr/>
        <a:lstStyle/>
        <a:p>
          <a:endParaRPr lang="ru-RU"/>
        </a:p>
      </dgm:t>
    </dgm:pt>
    <dgm:pt modelId="{83FFDDCE-3A59-4CA7-8710-1CCA0278D5F4}">
      <dgm:prSet phldrT="[Текст]" custT="1"/>
      <dgm:spPr/>
      <dgm:t>
        <a:bodyPr lIns="0" tIns="0" rIns="0" bIns="0" anchor="t" anchorCtr="0"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Семинары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C754D4-EB89-4A1A-B546-CB28DC091888}" type="parTrans" cxnId="{18CB845B-F76C-4122-B503-6F7FA349F1BD}">
      <dgm:prSet/>
      <dgm:spPr/>
      <dgm:t>
        <a:bodyPr/>
        <a:lstStyle/>
        <a:p>
          <a:endParaRPr lang="ru-RU"/>
        </a:p>
      </dgm:t>
    </dgm:pt>
    <dgm:pt modelId="{4823F6C1-41E8-48E3-B0DA-3E71067B1A30}" type="sibTrans" cxnId="{18CB845B-F76C-4122-B503-6F7FA349F1BD}">
      <dgm:prSet/>
      <dgm:spPr/>
      <dgm:t>
        <a:bodyPr/>
        <a:lstStyle/>
        <a:p>
          <a:endParaRPr lang="ru-RU"/>
        </a:p>
      </dgm:t>
    </dgm:pt>
    <dgm:pt modelId="{F0FBF678-0D69-48B0-AF6B-17159AF81A4B}">
      <dgm:prSet phldrT="[Текст]" custT="1"/>
      <dgm:spPr/>
      <dgm:t>
        <a:bodyPr lIns="0" tIns="0" rIns="0" bIns="0" anchor="t" anchorCtr="0"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Центр оказания услуг - «МФЦ для бизнеса» </a:t>
          </a:r>
          <a:b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</a:b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770DD96-0EEA-4229-B0FF-C6C13B4F0F55}" type="parTrans" cxnId="{83027D80-EDEE-441F-8DE4-268E7A5CCFF4}">
      <dgm:prSet/>
      <dgm:spPr/>
      <dgm:t>
        <a:bodyPr/>
        <a:lstStyle/>
        <a:p>
          <a:endParaRPr lang="ru-RU"/>
        </a:p>
      </dgm:t>
    </dgm:pt>
    <dgm:pt modelId="{14FE8A76-7097-47C3-88F6-AC1D7A2F4107}" type="sibTrans" cxnId="{83027D80-EDEE-441F-8DE4-268E7A5CCFF4}">
      <dgm:prSet/>
      <dgm:spPr/>
      <dgm:t>
        <a:bodyPr/>
        <a:lstStyle/>
        <a:p>
          <a:endParaRPr lang="ru-RU"/>
        </a:p>
      </dgm:t>
    </dgm:pt>
    <dgm:pt modelId="{31524021-17AE-43D6-A3EF-BA51D1F8E713}">
      <dgm:prSet phldrT="[Текст]" custT="1"/>
      <dgm:spPr/>
      <dgm:t>
        <a:bodyPr lIns="0" tIns="0" rIns="0" bIns="0" anchor="t" anchorCtr="0"/>
        <a:lstStyle/>
        <a:p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150F7EC-DC22-4063-AB3B-BC4345A34019}" type="sibTrans" cxnId="{DA20AC81-2439-42B4-8B8B-D72AADC016AF}">
      <dgm:prSet/>
      <dgm:spPr/>
      <dgm:t>
        <a:bodyPr/>
        <a:lstStyle/>
        <a:p>
          <a:endParaRPr lang="ru-RU"/>
        </a:p>
      </dgm:t>
    </dgm:pt>
    <dgm:pt modelId="{012FD6CA-A889-443A-84C9-82B55669A7A7}" type="parTrans" cxnId="{DA20AC81-2439-42B4-8B8B-D72AADC016AF}">
      <dgm:prSet/>
      <dgm:spPr/>
      <dgm:t>
        <a:bodyPr/>
        <a:lstStyle/>
        <a:p>
          <a:endParaRPr lang="ru-RU"/>
        </a:p>
      </dgm:t>
    </dgm:pt>
    <dgm:pt modelId="{BAA9EE8E-A2E9-4BED-8632-B765C2918A01}">
      <dgm:prSet phldrT="[Текст]" custT="1"/>
      <dgm:spPr/>
      <dgm:t>
        <a:bodyPr lIns="0" tIns="0" rIns="0" bIns="0" anchor="t" anchorCtr="0"/>
        <a:lstStyle/>
        <a:p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3AE7BC6-E54D-47D1-8E1C-6575235AD162}" type="sibTrans" cxnId="{4084EDB1-53EF-4016-9785-A3035792E58A}">
      <dgm:prSet/>
      <dgm:spPr/>
      <dgm:t>
        <a:bodyPr/>
        <a:lstStyle/>
        <a:p>
          <a:endParaRPr lang="ru-RU"/>
        </a:p>
      </dgm:t>
    </dgm:pt>
    <dgm:pt modelId="{0CBE343F-D37F-4454-9262-5EAD422921F1}" type="parTrans" cxnId="{4084EDB1-53EF-4016-9785-A3035792E58A}">
      <dgm:prSet/>
      <dgm:spPr/>
      <dgm:t>
        <a:bodyPr/>
        <a:lstStyle/>
        <a:p>
          <a:endParaRPr lang="ru-RU"/>
        </a:p>
      </dgm:t>
    </dgm:pt>
    <dgm:pt modelId="{7463EF54-9D7A-4C4A-806F-12213BFB7596}">
      <dgm:prSet phldrT="[Текст]" custT="1"/>
      <dgm:spPr/>
      <dgm:t>
        <a:bodyPr lIns="0" rIns="0"/>
        <a:lstStyle/>
        <a:p>
          <a:pPr algn="l"/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Единый день приема предпринимателей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08F7BAE-A1EC-419D-92B3-29F606CAABB3}" type="parTrans" cxnId="{CB203159-71D0-4C7D-AE9A-639F74A8E97B}">
      <dgm:prSet/>
      <dgm:spPr/>
      <dgm:t>
        <a:bodyPr/>
        <a:lstStyle/>
        <a:p>
          <a:endParaRPr lang="ru-RU"/>
        </a:p>
      </dgm:t>
    </dgm:pt>
    <dgm:pt modelId="{678ECD15-A0F2-4E0F-860C-D78A24931801}" type="sibTrans" cxnId="{CB203159-71D0-4C7D-AE9A-639F74A8E97B}">
      <dgm:prSet/>
      <dgm:spPr/>
      <dgm:t>
        <a:bodyPr/>
        <a:lstStyle/>
        <a:p>
          <a:endParaRPr lang="ru-RU"/>
        </a:p>
      </dgm:t>
    </dgm:pt>
    <dgm:pt modelId="{A719A852-39FA-47E5-9B9F-F2B3D5E3CAC9}">
      <dgm:prSet phldrT="[Текст]" custT="1"/>
      <dgm:spPr/>
      <dgm:t>
        <a:bodyPr lIns="0" rIns="0"/>
        <a:lstStyle/>
        <a:p>
          <a:pPr algn="l"/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Группа в </a:t>
          </a:r>
          <a:r>
            <a:rPr lang="en-US" sz="1400" b="1" dirty="0" err="1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WhatsApp</a:t>
          </a:r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8A2D9A6-07DC-4EB1-A008-8DF643A0FA03}" type="parTrans" cxnId="{7F06F138-08AC-4D52-99AC-1AFDF9C08273}">
      <dgm:prSet/>
      <dgm:spPr/>
      <dgm:t>
        <a:bodyPr/>
        <a:lstStyle/>
        <a:p>
          <a:endParaRPr lang="ru-RU"/>
        </a:p>
      </dgm:t>
    </dgm:pt>
    <dgm:pt modelId="{56828B21-618E-4317-84C2-1EE7BC737230}" type="sibTrans" cxnId="{7F06F138-08AC-4D52-99AC-1AFDF9C08273}">
      <dgm:prSet/>
      <dgm:spPr/>
      <dgm:t>
        <a:bodyPr/>
        <a:lstStyle/>
        <a:p>
          <a:endParaRPr lang="ru-RU"/>
        </a:p>
      </dgm:t>
    </dgm:pt>
    <dgm:pt modelId="{C43A40DA-D0C9-4912-953B-A28EA70A1701}">
      <dgm:prSet phldrT="[Текст]" custT="1"/>
      <dgm:spPr/>
      <dgm:t>
        <a:bodyPr lIns="0" rIns="0"/>
        <a:lstStyle/>
        <a:p>
          <a:pPr algn="l"/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Страницы в социальных сетях (В контакте)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8CDED22-6818-4B8A-AF79-3A1449E26AD4}" type="parTrans" cxnId="{3B865930-5E35-4032-8934-3738982728B7}">
      <dgm:prSet/>
      <dgm:spPr/>
      <dgm:t>
        <a:bodyPr/>
        <a:lstStyle/>
        <a:p>
          <a:endParaRPr lang="ru-RU"/>
        </a:p>
      </dgm:t>
    </dgm:pt>
    <dgm:pt modelId="{092067CC-51E1-4A43-AA38-01CC8C24A81A}" type="sibTrans" cxnId="{3B865930-5E35-4032-8934-3738982728B7}">
      <dgm:prSet/>
      <dgm:spPr/>
      <dgm:t>
        <a:bodyPr/>
        <a:lstStyle/>
        <a:p>
          <a:endParaRPr lang="ru-RU"/>
        </a:p>
      </dgm:t>
    </dgm:pt>
    <dgm:pt modelId="{B2C0574D-99A2-419D-A33D-84C271A12F8F}">
      <dgm:prSet phldrT="[Текст]" custT="1"/>
      <dgm:spPr/>
      <dgm:t>
        <a:bodyPr lIns="0" rIns="0"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«социальным предпринимателям»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9BD2765-20FD-419A-97B2-3973B7A0717B}" type="parTrans" cxnId="{4001B5C0-7359-474F-9286-ECBBEA8B9007}">
      <dgm:prSet/>
      <dgm:spPr/>
      <dgm:t>
        <a:bodyPr/>
        <a:lstStyle/>
        <a:p>
          <a:endParaRPr lang="ru-RU"/>
        </a:p>
      </dgm:t>
    </dgm:pt>
    <dgm:pt modelId="{32203D7D-73C1-484E-AEAD-871B26228018}" type="sibTrans" cxnId="{4001B5C0-7359-474F-9286-ECBBEA8B9007}">
      <dgm:prSet/>
      <dgm:spPr/>
      <dgm:t>
        <a:bodyPr/>
        <a:lstStyle/>
        <a:p>
          <a:endParaRPr lang="ru-RU"/>
        </a:p>
      </dgm:t>
    </dgm:pt>
    <dgm:pt modelId="{43846297-C25A-4650-BCA9-188EC82F0590}" type="pres">
      <dgm:prSet presAssocID="{416DCE61-1CAE-4179-9DDB-64C915D5AEC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E06D0F-A1F7-4507-BEEB-53647F3E22BF}" type="pres">
      <dgm:prSet presAssocID="{416DCE61-1CAE-4179-9DDB-64C915D5AECF}" presName="children" presStyleCnt="0"/>
      <dgm:spPr/>
      <dgm:t>
        <a:bodyPr/>
        <a:lstStyle/>
        <a:p>
          <a:endParaRPr lang="ru-RU"/>
        </a:p>
      </dgm:t>
    </dgm:pt>
    <dgm:pt modelId="{93CDD279-398B-4271-90D5-1D9DAB6B4A4A}" type="pres">
      <dgm:prSet presAssocID="{416DCE61-1CAE-4179-9DDB-64C915D5AECF}" presName="child1group" presStyleCnt="0"/>
      <dgm:spPr/>
      <dgm:t>
        <a:bodyPr/>
        <a:lstStyle/>
        <a:p>
          <a:endParaRPr lang="ru-RU"/>
        </a:p>
      </dgm:t>
    </dgm:pt>
    <dgm:pt modelId="{34AABB0E-D115-4AC3-A6EB-49735F607179}" type="pres">
      <dgm:prSet presAssocID="{416DCE61-1CAE-4179-9DDB-64C915D5AECF}" presName="child1" presStyleLbl="bgAcc1" presStyleIdx="0" presStyleCnt="4" custScaleX="124148" custScaleY="85054" custLinFactNeighborX="-35416" custLinFactNeighborY="10341"/>
      <dgm:spPr/>
      <dgm:t>
        <a:bodyPr/>
        <a:lstStyle/>
        <a:p>
          <a:endParaRPr lang="ru-RU"/>
        </a:p>
      </dgm:t>
    </dgm:pt>
    <dgm:pt modelId="{43DC9141-9859-4819-BDFA-EFCCC01227B2}" type="pres">
      <dgm:prSet presAssocID="{416DCE61-1CAE-4179-9DDB-64C915D5AEC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35A51-FC11-439D-8E1A-A98FE04BE085}" type="pres">
      <dgm:prSet presAssocID="{416DCE61-1CAE-4179-9DDB-64C915D5AECF}" presName="child2group" presStyleCnt="0"/>
      <dgm:spPr/>
      <dgm:t>
        <a:bodyPr/>
        <a:lstStyle/>
        <a:p>
          <a:endParaRPr lang="ru-RU"/>
        </a:p>
      </dgm:t>
    </dgm:pt>
    <dgm:pt modelId="{0B807609-45DB-4E89-816B-279F72BEABBC}" type="pres">
      <dgm:prSet presAssocID="{416DCE61-1CAE-4179-9DDB-64C915D5AECF}" presName="child2" presStyleLbl="bgAcc1" presStyleIdx="1" presStyleCnt="4" custScaleX="160463" custLinFactNeighborX="42329" custLinFactNeighborY="17379"/>
      <dgm:spPr/>
      <dgm:t>
        <a:bodyPr/>
        <a:lstStyle/>
        <a:p>
          <a:endParaRPr lang="ru-RU"/>
        </a:p>
      </dgm:t>
    </dgm:pt>
    <dgm:pt modelId="{227F2FD7-213E-4829-B28C-02E00BBC90D0}" type="pres">
      <dgm:prSet presAssocID="{416DCE61-1CAE-4179-9DDB-64C915D5AEC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15AC0-5A4E-4013-A946-F74FB225767C}" type="pres">
      <dgm:prSet presAssocID="{416DCE61-1CAE-4179-9DDB-64C915D5AECF}" presName="child3group" presStyleCnt="0"/>
      <dgm:spPr/>
      <dgm:t>
        <a:bodyPr/>
        <a:lstStyle/>
        <a:p>
          <a:endParaRPr lang="ru-RU"/>
        </a:p>
      </dgm:t>
    </dgm:pt>
    <dgm:pt modelId="{45013352-5D8E-4918-86B7-FEB66EC93D29}" type="pres">
      <dgm:prSet presAssocID="{416DCE61-1CAE-4179-9DDB-64C915D5AECF}" presName="child3" presStyleLbl="bgAcc1" presStyleIdx="2" presStyleCnt="4" custScaleX="141096" custScaleY="196130" custLinFactNeighborX="48973" custLinFactNeighborY="-28213"/>
      <dgm:spPr/>
      <dgm:t>
        <a:bodyPr/>
        <a:lstStyle/>
        <a:p>
          <a:endParaRPr lang="ru-RU"/>
        </a:p>
      </dgm:t>
    </dgm:pt>
    <dgm:pt modelId="{55FEE231-E3A7-4A5A-95D4-998ADEEEA7ED}" type="pres">
      <dgm:prSet presAssocID="{416DCE61-1CAE-4179-9DDB-64C915D5AEC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BDB8E-85AD-47B8-ACED-2E59CFB35DD9}" type="pres">
      <dgm:prSet presAssocID="{416DCE61-1CAE-4179-9DDB-64C915D5AECF}" presName="child4group" presStyleCnt="0"/>
      <dgm:spPr/>
      <dgm:t>
        <a:bodyPr/>
        <a:lstStyle/>
        <a:p>
          <a:endParaRPr lang="ru-RU"/>
        </a:p>
      </dgm:t>
    </dgm:pt>
    <dgm:pt modelId="{E9575021-42F2-4AB9-AF11-B8CCC15354D3}" type="pres">
      <dgm:prSet presAssocID="{416DCE61-1CAE-4179-9DDB-64C915D5AECF}" presName="child4" presStyleLbl="bgAcc1" presStyleIdx="3" presStyleCnt="4" custScaleX="130229" custScaleY="175934" custLinFactNeighborX="-29465" custLinFactNeighborY="-17822"/>
      <dgm:spPr/>
      <dgm:t>
        <a:bodyPr/>
        <a:lstStyle/>
        <a:p>
          <a:endParaRPr lang="ru-RU"/>
        </a:p>
      </dgm:t>
    </dgm:pt>
    <dgm:pt modelId="{207C269C-DFFF-4679-9C69-1948DFECC9FD}" type="pres">
      <dgm:prSet presAssocID="{416DCE61-1CAE-4179-9DDB-64C915D5AEC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B13E7-C379-4DF9-82CD-2B1C7FEE1AFC}" type="pres">
      <dgm:prSet presAssocID="{416DCE61-1CAE-4179-9DDB-64C915D5AECF}" presName="childPlaceholder" presStyleCnt="0"/>
      <dgm:spPr/>
      <dgm:t>
        <a:bodyPr/>
        <a:lstStyle/>
        <a:p>
          <a:endParaRPr lang="ru-RU"/>
        </a:p>
      </dgm:t>
    </dgm:pt>
    <dgm:pt modelId="{0CB27B8E-3F50-494E-9ACB-EEA7FA75756D}" type="pres">
      <dgm:prSet presAssocID="{416DCE61-1CAE-4179-9DDB-64C915D5AECF}" presName="circle" presStyleCnt="0"/>
      <dgm:spPr/>
      <dgm:t>
        <a:bodyPr/>
        <a:lstStyle/>
        <a:p>
          <a:endParaRPr lang="ru-RU"/>
        </a:p>
      </dgm:t>
    </dgm:pt>
    <dgm:pt modelId="{0DF52C05-5F0E-4120-95AE-0B6B2C0C44EB}" type="pres">
      <dgm:prSet presAssocID="{416DCE61-1CAE-4179-9DDB-64C915D5AECF}" presName="quadrant1" presStyleLbl="node1" presStyleIdx="0" presStyleCnt="4" custScaleX="115010" custScaleY="106474" custLinFactNeighborX="-8119" custLinFactNeighborY="-32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C1F13-D8A6-4277-A7B3-8809DE70DA34}" type="pres">
      <dgm:prSet presAssocID="{416DCE61-1CAE-4179-9DDB-64C915D5AECF}" presName="quadrant2" presStyleLbl="node1" presStyleIdx="1" presStyleCnt="4" custScaleX="112388" custScaleY="104547" custLinFactNeighborX="-3712" custLinFactNeighborY="-41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DA570-0265-42D1-AEF7-80B629F3ECE2}" type="pres">
      <dgm:prSet presAssocID="{416DCE61-1CAE-4179-9DDB-64C915D5AECF}" presName="quadrant3" presStyleLbl="node1" presStyleIdx="2" presStyleCnt="4" custScaleX="109813" custScaleY="109708" custLinFactNeighborX="-699" custLinFactNeighborY="-1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BAD62-25CD-4020-B18D-716162384960}" type="pres">
      <dgm:prSet presAssocID="{416DCE61-1CAE-4179-9DDB-64C915D5AECF}" presName="quadrant4" presStyleLbl="node1" presStyleIdx="3" presStyleCnt="4" custScaleX="113618" custScaleY="106466" custLinFactNeighborX="-8815" custLinFactNeighborY="2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30F57-FA44-4567-BB67-7876FF35FFA2}" type="pres">
      <dgm:prSet presAssocID="{416DCE61-1CAE-4179-9DDB-64C915D5AECF}" presName="quadrantPlaceholder" presStyleCnt="0"/>
      <dgm:spPr/>
      <dgm:t>
        <a:bodyPr/>
        <a:lstStyle/>
        <a:p>
          <a:endParaRPr lang="ru-RU"/>
        </a:p>
      </dgm:t>
    </dgm:pt>
    <dgm:pt modelId="{CFC5F922-2289-491F-9F12-42500348BCA8}" type="pres">
      <dgm:prSet presAssocID="{416DCE61-1CAE-4179-9DDB-64C915D5AECF}" presName="center1" presStyleLbl="fgShp" presStyleIdx="0" presStyleCnt="2" custLinFactNeighborX="-25186"/>
      <dgm:spPr/>
      <dgm:t>
        <a:bodyPr/>
        <a:lstStyle/>
        <a:p>
          <a:endParaRPr lang="ru-RU"/>
        </a:p>
      </dgm:t>
    </dgm:pt>
    <dgm:pt modelId="{5E66A4B6-2648-4FE1-BF46-81462EB60078}" type="pres">
      <dgm:prSet presAssocID="{416DCE61-1CAE-4179-9DDB-64C915D5AECF}" presName="center2" presStyleLbl="fgShp" presStyleIdx="1" presStyleCnt="2" custLinFactNeighborX="-15509" custLinFactNeighborY="-46870"/>
      <dgm:spPr/>
      <dgm:t>
        <a:bodyPr/>
        <a:lstStyle/>
        <a:p>
          <a:endParaRPr lang="ru-RU"/>
        </a:p>
      </dgm:t>
    </dgm:pt>
  </dgm:ptLst>
  <dgm:cxnLst>
    <dgm:cxn modelId="{DC0BB077-0FD6-43BA-B5BC-06E59F7B6EEF}" type="presOf" srcId="{0523E3DE-C04A-49A1-AFB0-05ED953B8D80}" destId="{45013352-5D8E-4918-86B7-FEB66EC93D29}" srcOrd="0" destOrd="0" presId="urn:microsoft.com/office/officeart/2005/8/layout/cycle4#1"/>
    <dgm:cxn modelId="{1C117C3C-0B95-4026-8E86-A731ABFBC445}" type="presOf" srcId="{83FFDDCE-3A59-4CA7-8710-1CCA0278D5F4}" destId="{E9575021-42F2-4AB9-AF11-B8CCC15354D3}" srcOrd="0" destOrd="1" presId="urn:microsoft.com/office/officeart/2005/8/layout/cycle4#1"/>
    <dgm:cxn modelId="{095B8207-BBD1-4E51-9135-D71D2703D189}" srcId="{D40C506A-9489-4E3F-B4C5-29B401972367}" destId="{7D3E1C98-7AD4-4891-B068-38E1F4189F02}" srcOrd="1" destOrd="0" parTransId="{30993107-16B4-43C2-9EEA-18B0FD722186}" sibTransId="{06145DA0-7125-4C4A-B97D-88B8F34650D5}"/>
    <dgm:cxn modelId="{805AC2A6-FB33-4FE7-B659-9F47DC852ACB}" srcId="{BCE97ACD-BDD6-40AE-97A0-D83F269AE5BB}" destId="{DD75F843-24DF-4C2F-9C2B-5EC02D37CAA8}" srcOrd="2" destOrd="0" parTransId="{B3522F77-D6DE-4347-9F6B-FDFA428A94D2}" sibTransId="{1D6D4626-F944-40A5-B691-D9853E2D493D}"/>
    <dgm:cxn modelId="{86A7FB1F-E65A-4D11-9E63-2DD86CC0395F}" type="presOf" srcId="{7D3E1C98-7AD4-4891-B068-38E1F4189F02}" destId="{34AABB0E-D115-4AC3-A6EB-49735F607179}" srcOrd="0" destOrd="1" presId="urn:microsoft.com/office/officeart/2005/8/layout/cycle4#1"/>
    <dgm:cxn modelId="{F9209974-C76C-4C52-97C6-B930C1C469F0}" type="presOf" srcId="{B2C0574D-99A2-419D-A33D-84C271A12F8F}" destId="{227F2FD7-213E-4829-B28C-02E00BBC90D0}" srcOrd="1" destOrd="3" presId="urn:microsoft.com/office/officeart/2005/8/layout/cycle4#1"/>
    <dgm:cxn modelId="{CB203159-71D0-4C7D-AE9A-639F74A8E97B}" srcId="{22940E5E-C07A-4F95-9E7A-0FB3984FA531}" destId="{7463EF54-9D7A-4C4A-806F-12213BFB7596}" srcOrd="1" destOrd="0" parTransId="{E08F7BAE-A1EC-419D-92B3-29F606CAABB3}" sibTransId="{678ECD15-A0F2-4E0F-860C-D78A24931801}"/>
    <dgm:cxn modelId="{F7DA4F3D-DA60-4F82-8703-1770B8893037}" type="presOf" srcId="{4D61F49E-E2B7-49FE-A97B-D4A416C06877}" destId="{227F2FD7-213E-4829-B28C-02E00BBC90D0}" srcOrd="1" destOrd="4" presId="urn:microsoft.com/office/officeart/2005/8/layout/cycle4#1"/>
    <dgm:cxn modelId="{83027D80-EDEE-441F-8DE4-268E7A5CCFF4}" srcId="{39139D8C-FEA3-4BE4-8847-BFA5299EF695}" destId="{F0FBF678-0D69-48B0-AF6B-17159AF81A4B}" srcOrd="5" destOrd="0" parTransId="{8770DD96-0EEA-4229-B0FF-C6C13B4F0F55}" sibTransId="{14FE8A76-7097-47C3-88F6-AC1D7A2F4107}"/>
    <dgm:cxn modelId="{A209FF03-8C20-4E61-8759-CC0CE361FEAA}" srcId="{416DCE61-1CAE-4179-9DDB-64C915D5AECF}" destId="{39139D8C-FEA3-4BE4-8847-BFA5299EF695}" srcOrd="3" destOrd="0" parTransId="{E15256BA-589C-45D1-B313-35373389E86B}" sibTransId="{CBE601F9-0CD2-4F4A-93D6-40C0ABCE3662}"/>
    <dgm:cxn modelId="{EA6A9AD1-2335-4BDF-A6ED-5B023EFF5A72}" srcId="{BCE97ACD-BDD6-40AE-97A0-D83F269AE5BB}" destId="{203EEF3D-6902-4EBE-B3BE-22B46113C08D}" srcOrd="1" destOrd="0" parTransId="{C14077ED-A06B-4702-A9E0-FE6C4F9C9449}" sibTransId="{5BA6B1D8-6C4C-474C-954A-0F401929CCF3}"/>
    <dgm:cxn modelId="{4084EDB1-53EF-4016-9785-A3035792E58A}" srcId="{39139D8C-FEA3-4BE4-8847-BFA5299EF695}" destId="{BAA9EE8E-A2E9-4BED-8632-B765C2918A01}" srcOrd="7" destOrd="0" parTransId="{0CBE343F-D37F-4454-9262-5EAD422921F1}" sibTransId="{23AE7BC6-E54D-47D1-8E1C-6575235AD162}"/>
    <dgm:cxn modelId="{3A59D243-41E3-4151-8EDE-28EA3F7E8605}" type="presOf" srcId="{CBFCBC0B-C735-4FB4-AEB8-08C9FD161165}" destId="{E9575021-42F2-4AB9-AF11-B8CCC15354D3}" srcOrd="0" destOrd="0" presId="urn:microsoft.com/office/officeart/2005/8/layout/cycle4#1"/>
    <dgm:cxn modelId="{A7C6F49F-B148-4FB7-9758-A7F76CC8B7CA}" srcId="{416DCE61-1CAE-4179-9DDB-64C915D5AECF}" destId="{22940E5E-C07A-4F95-9E7A-0FB3984FA531}" srcOrd="2" destOrd="0" parTransId="{05E4E36F-E237-47F1-99D2-210EBCA1220F}" sibTransId="{D221CC60-F6E6-4BC9-83AF-A4CA14F6A450}"/>
    <dgm:cxn modelId="{8E345727-3744-4021-B606-586D495407D4}" type="presOf" srcId="{416DCE61-1CAE-4179-9DDB-64C915D5AECF}" destId="{43846297-C25A-4650-BCA9-188EC82F0590}" srcOrd="0" destOrd="0" presId="urn:microsoft.com/office/officeart/2005/8/layout/cycle4#1"/>
    <dgm:cxn modelId="{18CB845B-F76C-4122-B503-6F7FA349F1BD}" srcId="{39139D8C-FEA3-4BE4-8847-BFA5299EF695}" destId="{83FFDDCE-3A59-4CA7-8710-1CCA0278D5F4}" srcOrd="1" destOrd="0" parTransId="{7FC754D4-EB89-4A1A-B546-CB28DC091888}" sibTransId="{4823F6C1-41E8-48E3-B0DA-3E71067B1A30}"/>
    <dgm:cxn modelId="{AF4B25F1-ADA3-4585-A039-A9F2F49EA422}" type="presOf" srcId="{A719A852-39FA-47E5-9B9F-F2B3D5E3CAC9}" destId="{55FEE231-E3A7-4A5A-95D4-998ADEEEA7ED}" srcOrd="1" destOrd="2" presId="urn:microsoft.com/office/officeart/2005/8/layout/cycle4#1"/>
    <dgm:cxn modelId="{B33CE67F-8B24-4082-B35D-219F299DFA77}" type="presOf" srcId="{CBFCBC0B-C735-4FB4-AEB8-08C9FD161165}" destId="{207C269C-DFFF-4679-9C69-1948DFECC9FD}" srcOrd="1" destOrd="0" presId="urn:microsoft.com/office/officeart/2005/8/layout/cycle4#1"/>
    <dgm:cxn modelId="{F2073537-4FF7-40D9-BC14-73E6B4E7F3EC}" srcId="{416DCE61-1CAE-4179-9DDB-64C915D5AECF}" destId="{D40C506A-9489-4E3F-B4C5-29B401972367}" srcOrd="0" destOrd="0" parTransId="{833DD6E7-9172-4B20-A8CC-4B6FEC76ADEF}" sibTransId="{C20D5316-2D7A-46EB-83F8-FD1F246005C7}"/>
    <dgm:cxn modelId="{87600F14-D2B8-4F4F-85C3-D0884F1AAE4F}" type="presOf" srcId="{C43A40DA-D0C9-4912-953B-A28EA70A1701}" destId="{45013352-5D8E-4918-86B7-FEB66EC93D29}" srcOrd="0" destOrd="3" presId="urn:microsoft.com/office/officeart/2005/8/layout/cycle4#1"/>
    <dgm:cxn modelId="{B18CFAF6-9F5C-49A9-AF8F-E9C8EADFFC45}" type="presOf" srcId="{0523E3DE-C04A-49A1-AFB0-05ED953B8D80}" destId="{55FEE231-E3A7-4A5A-95D4-998ADEEEA7ED}" srcOrd="1" destOrd="0" presId="urn:microsoft.com/office/officeart/2005/8/layout/cycle4#1"/>
    <dgm:cxn modelId="{2F0B44CA-76A8-40C0-AE63-66DFEBEC2E8B}" srcId="{D40C506A-9489-4E3F-B4C5-29B401972367}" destId="{68B6F3F6-168C-4B50-93AA-1FC35AF6032E}" srcOrd="2" destOrd="0" parTransId="{4743D2A5-8A05-46A3-B6D3-86877D65F680}" sibTransId="{176952E4-4485-4FD2-876A-018158C86F87}"/>
    <dgm:cxn modelId="{481DB38A-CD73-41FB-A099-72BD319AA4B7}" type="presOf" srcId="{31524021-17AE-43D6-A3EF-BA51D1F8E713}" destId="{E9575021-42F2-4AB9-AF11-B8CCC15354D3}" srcOrd="0" destOrd="6" presId="urn:microsoft.com/office/officeart/2005/8/layout/cycle4#1"/>
    <dgm:cxn modelId="{BC1CC643-7BB2-47BB-9717-B568C1A936A8}" type="presOf" srcId="{C43A40DA-D0C9-4912-953B-A28EA70A1701}" destId="{55FEE231-E3A7-4A5A-95D4-998ADEEEA7ED}" srcOrd="1" destOrd="3" presId="urn:microsoft.com/office/officeart/2005/8/layout/cycle4#1"/>
    <dgm:cxn modelId="{9BC5DD04-E001-4884-A434-36A290055FAD}" type="presOf" srcId="{DD75F843-24DF-4C2F-9C2B-5EC02D37CAA8}" destId="{227F2FD7-213E-4829-B28C-02E00BBC90D0}" srcOrd="1" destOrd="2" presId="urn:microsoft.com/office/officeart/2005/8/layout/cycle4#1"/>
    <dgm:cxn modelId="{7F06F138-08AC-4D52-99AC-1AFDF9C08273}" srcId="{22940E5E-C07A-4F95-9E7A-0FB3984FA531}" destId="{A719A852-39FA-47E5-9B9F-F2B3D5E3CAC9}" srcOrd="2" destOrd="0" parTransId="{C8A2D9A6-07DC-4EB1-A008-8DF643A0FA03}" sibTransId="{56828B21-618E-4317-84C2-1EE7BC737230}"/>
    <dgm:cxn modelId="{2341FF81-17DD-495B-BE90-1753620A4638}" type="presOf" srcId="{7463EF54-9D7A-4C4A-806F-12213BFB7596}" destId="{45013352-5D8E-4918-86B7-FEB66EC93D29}" srcOrd="0" destOrd="1" presId="urn:microsoft.com/office/officeart/2005/8/layout/cycle4#1"/>
    <dgm:cxn modelId="{46863755-B0AE-4E2A-A2B3-182C5A9D93F0}" type="presOf" srcId="{C2BDFDE1-3888-4564-A93F-06E62340FF18}" destId="{0B807609-45DB-4E89-816B-279F72BEABBC}" srcOrd="0" destOrd="0" presId="urn:microsoft.com/office/officeart/2005/8/layout/cycle4#1"/>
    <dgm:cxn modelId="{D1C2E07B-489D-4580-9216-BAF55FA9CCB1}" type="presOf" srcId="{30F1B912-C001-4F08-9D9A-50840025D8B8}" destId="{E9575021-42F2-4AB9-AF11-B8CCC15354D3}" srcOrd="0" destOrd="3" presId="urn:microsoft.com/office/officeart/2005/8/layout/cycle4#1"/>
    <dgm:cxn modelId="{8AFBC7A1-D556-4C82-A30F-C76C4AC77099}" type="presOf" srcId="{A719A852-39FA-47E5-9B9F-F2B3D5E3CAC9}" destId="{45013352-5D8E-4918-86B7-FEB66EC93D29}" srcOrd="0" destOrd="2" presId="urn:microsoft.com/office/officeart/2005/8/layout/cycle4#1"/>
    <dgm:cxn modelId="{BC8BC9AA-2AE1-4566-B255-416EE590E5F1}" type="presOf" srcId="{EB20CAA9-7D36-48B0-926A-43AF6BA5E369}" destId="{E9575021-42F2-4AB9-AF11-B8CCC15354D3}" srcOrd="0" destOrd="2" presId="urn:microsoft.com/office/officeart/2005/8/layout/cycle4#1"/>
    <dgm:cxn modelId="{2D9F9070-E98E-4EF4-B726-9044757B967B}" type="presOf" srcId="{764B4372-18A9-456B-95DF-A82D947212A7}" destId="{E9575021-42F2-4AB9-AF11-B8CCC15354D3}" srcOrd="0" destOrd="4" presId="urn:microsoft.com/office/officeart/2005/8/layout/cycle4#1"/>
    <dgm:cxn modelId="{EB9B7ECF-C12C-4B87-972F-327F0514570B}" type="presOf" srcId="{7D3E1C98-7AD4-4891-B068-38E1F4189F02}" destId="{43DC9141-9859-4819-BDFA-EFCCC01227B2}" srcOrd="1" destOrd="1" presId="urn:microsoft.com/office/officeart/2005/8/layout/cycle4#1"/>
    <dgm:cxn modelId="{CB245280-B863-4D66-BE2C-084A666921BD}" srcId="{22940E5E-C07A-4F95-9E7A-0FB3984FA531}" destId="{0523E3DE-C04A-49A1-AFB0-05ED953B8D80}" srcOrd="0" destOrd="0" parTransId="{F380CBC8-D26A-4E64-9529-91DDA60C7E9F}" sibTransId="{C72B3BB0-B506-43AF-BE33-72C9B3875897}"/>
    <dgm:cxn modelId="{A0DD323C-0680-4253-BF2F-5F2A587B7B97}" type="presOf" srcId="{203EEF3D-6902-4EBE-B3BE-22B46113C08D}" destId="{0B807609-45DB-4E89-816B-279F72BEABBC}" srcOrd="0" destOrd="1" presId="urn:microsoft.com/office/officeart/2005/8/layout/cycle4#1"/>
    <dgm:cxn modelId="{231CDC07-BAA1-4631-B7F8-B7234B3AFD4D}" type="presOf" srcId="{F0FBF678-0D69-48B0-AF6B-17159AF81A4B}" destId="{207C269C-DFFF-4679-9C69-1948DFECC9FD}" srcOrd="1" destOrd="5" presId="urn:microsoft.com/office/officeart/2005/8/layout/cycle4#1"/>
    <dgm:cxn modelId="{EE76F505-0CE0-4DAB-ACCD-99125A07D04F}" type="presOf" srcId="{203EEF3D-6902-4EBE-B3BE-22B46113C08D}" destId="{227F2FD7-213E-4829-B28C-02E00BBC90D0}" srcOrd="1" destOrd="1" presId="urn:microsoft.com/office/officeart/2005/8/layout/cycle4#1"/>
    <dgm:cxn modelId="{94B5AB35-63A2-470C-9FDE-3B6E4C535039}" type="presOf" srcId="{31524021-17AE-43D6-A3EF-BA51D1F8E713}" destId="{207C269C-DFFF-4679-9C69-1948DFECC9FD}" srcOrd="1" destOrd="6" presId="urn:microsoft.com/office/officeart/2005/8/layout/cycle4#1"/>
    <dgm:cxn modelId="{9B4FED8C-FEA6-4A59-8F1F-E53C4E422401}" type="presOf" srcId="{EB20CAA9-7D36-48B0-926A-43AF6BA5E369}" destId="{207C269C-DFFF-4679-9C69-1948DFECC9FD}" srcOrd="1" destOrd="2" presId="urn:microsoft.com/office/officeart/2005/8/layout/cycle4#1"/>
    <dgm:cxn modelId="{D2A9E1B3-8230-4A87-9D37-174ADC2DFA75}" type="presOf" srcId="{DD75F843-24DF-4C2F-9C2B-5EC02D37CAA8}" destId="{0B807609-45DB-4E89-816B-279F72BEABBC}" srcOrd="0" destOrd="2" presId="urn:microsoft.com/office/officeart/2005/8/layout/cycle4#1"/>
    <dgm:cxn modelId="{89E6FB5A-1FF4-4463-938D-9C42BC5A9F49}" srcId="{39139D8C-FEA3-4BE4-8847-BFA5299EF695}" destId="{30F1B912-C001-4F08-9D9A-50840025D8B8}" srcOrd="3" destOrd="0" parTransId="{89962EE3-8C1C-447C-919A-8CDCA9DA7C77}" sibTransId="{3DF0CA1A-F6D1-43BC-BB74-FA21A2BF48F5}"/>
    <dgm:cxn modelId="{2358DFC1-2452-4D97-A647-E2ECC34420A2}" type="presOf" srcId="{C2BDFDE1-3888-4564-A93F-06E62340FF18}" destId="{227F2FD7-213E-4829-B28C-02E00BBC90D0}" srcOrd="1" destOrd="0" presId="urn:microsoft.com/office/officeart/2005/8/layout/cycle4#1"/>
    <dgm:cxn modelId="{C0FBF6D6-21D5-41C4-B299-A014DFB103C4}" srcId="{BCE97ACD-BDD6-40AE-97A0-D83F269AE5BB}" destId="{C2BDFDE1-3888-4564-A93F-06E62340FF18}" srcOrd="0" destOrd="0" parTransId="{573F6C0D-7222-4A82-8DE2-DBC6C9AB3AED}" sibTransId="{4527BDA1-50E0-4E54-8DFC-4081369D1408}"/>
    <dgm:cxn modelId="{BAF887A1-15AC-4CCA-9BF1-5529967A4C13}" type="presOf" srcId="{22940E5E-C07A-4F95-9E7A-0FB3984FA531}" destId="{AB9DA570-0265-42D1-AEF7-80B629F3ECE2}" srcOrd="0" destOrd="0" presId="urn:microsoft.com/office/officeart/2005/8/layout/cycle4#1"/>
    <dgm:cxn modelId="{1407B0C0-B9FF-4F0A-BCE8-6DA7D6427570}" type="presOf" srcId="{68B6F3F6-168C-4B50-93AA-1FC35AF6032E}" destId="{34AABB0E-D115-4AC3-A6EB-49735F607179}" srcOrd="0" destOrd="2" presId="urn:microsoft.com/office/officeart/2005/8/layout/cycle4#1"/>
    <dgm:cxn modelId="{EFAE2365-6391-4867-8A8D-5883A24E3B03}" srcId="{39139D8C-FEA3-4BE4-8847-BFA5299EF695}" destId="{764B4372-18A9-456B-95DF-A82D947212A7}" srcOrd="4" destOrd="0" parTransId="{7B09411B-961B-47C5-8482-DECBC2FC0A54}" sibTransId="{64734328-8854-4BA0-806F-FFFB1880EFC3}"/>
    <dgm:cxn modelId="{4CD41A06-0C6D-4EC2-94E5-691CAC727481}" srcId="{D40C506A-9489-4E3F-B4C5-29B401972367}" destId="{61916F96-2E9F-4B5E-AB4D-224FBC156084}" srcOrd="0" destOrd="0" parTransId="{2DB237B3-2FDD-4AC5-BA40-79F3044493EC}" sibTransId="{B2633174-3138-42EE-B7F8-EFC3920E58CC}"/>
    <dgm:cxn modelId="{A5DD3B11-F329-4004-BC9C-871BEF8C494F}" type="presOf" srcId="{BAA9EE8E-A2E9-4BED-8632-B765C2918A01}" destId="{E9575021-42F2-4AB9-AF11-B8CCC15354D3}" srcOrd="0" destOrd="7" presId="urn:microsoft.com/office/officeart/2005/8/layout/cycle4#1"/>
    <dgm:cxn modelId="{732A55A2-3B9A-4BA2-9A7B-9B056FE877EA}" type="presOf" srcId="{7463EF54-9D7A-4C4A-806F-12213BFB7596}" destId="{55FEE231-E3A7-4A5A-95D4-998ADEEEA7ED}" srcOrd="1" destOrd="1" presId="urn:microsoft.com/office/officeart/2005/8/layout/cycle4#1"/>
    <dgm:cxn modelId="{9B1F1AAC-F7AE-4233-87B5-B2455298712D}" type="presOf" srcId="{61916F96-2E9F-4B5E-AB4D-224FBC156084}" destId="{34AABB0E-D115-4AC3-A6EB-49735F607179}" srcOrd="0" destOrd="0" presId="urn:microsoft.com/office/officeart/2005/8/layout/cycle4#1"/>
    <dgm:cxn modelId="{4001B5C0-7359-474F-9286-ECBBEA8B9007}" srcId="{BCE97ACD-BDD6-40AE-97A0-D83F269AE5BB}" destId="{B2C0574D-99A2-419D-A33D-84C271A12F8F}" srcOrd="3" destOrd="0" parTransId="{29BD2765-20FD-419A-97B2-3973B7A0717B}" sibTransId="{32203D7D-73C1-484E-AEAD-871B26228018}"/>
    <dgm:cxn modelId="{E6E9B203-74AC-4CCB-BA08-2A351215DAD9}" type="presOf" srcId="{30F1B912-C001-4F08-9D9A-50840025D8B8}" destId="{207C269C-DFFF-4679-9C69-1948DFECC9FD}" srcOrd="1" destOrd="3" presId="urn:microsoft.com/office/officeart/2005/8/layout/cycle4#1"/>
    <dgm:cxn modelId="{22A0281F-E140-4F18-8176-B27960D58585}" type="presOf" srcId="{39139D8C-FEA3-4BE4-8847-BFA5299EF695}" destId="{8D6BAD62-25CD-4020-B18D-716162384960}" srcOrd="0" destOrd="0" presId="urn:microsoft.com/office/officeart/2005/8/layout/cycle4#1"/>
    <dgm:cxn modelId="{FBD58E87-817A-4ED7-8ECB-05DA465BFF92}" type="presOf" srcId="{4D61F49E-E2B7-49FE-A97B-D4A416C06877}" destId="{0B807609-45DB-4E89-816B-279F72BEABBC}" srcOrd="0" destOrd="4" presId="urn:microsoft.com/office/officeart/2005/8/layout/cycle4#1"/>
    <dgm:cxn modelId="{C6C5E549-69D1-49CC-9FF8-F6E59B4D9844}" type="presOf" srcId="{68B6F3F6-168C-4B50-93AA-1FC35AF6032E}" destId="{43DC9141-9859-4819-BDFA-EFCCC01227B2}" srcOrd="1" destOrd="2" presId="urn:microsoft.com/office/officeart/2005/8/layout/cycle4#1"/>
    <dgm:cxn modelId="{F0FF39BE-B3D5-4339-8577-4E204F0A9C8F}" srcId="{BCE97ACD-BDD6-40AE-97A0-D83F269AE5BB}" destId="{4D61F49E-E2B7-49FE-A97B-D4A416C06877}" srcOrd="4" destOrd="0" parTransId="{6083EC1F-9D9C-4905-A274-03F14F77B9E9}" sibTransId="{CBBC0C6D-94C2-4A6C-9764-B6D12D66E0DC}"/>
    <dgm:cxn modelId="{3B865930-5E35-4032-8934-3738982728B7}" srcId="{22940E5E-C07A-4F95-9E7A-0FB3984FA531}" destId="{C43A40DA-D0C9-4912-953B-A28EA70A1701}" srcOrd="3" destOrd="0" parTransId="{98CDED22-6818-4B8A-AF79-3A1449E26AD4}" sibTransId="{092067CC-51E1-4A43-AA38-01CC8C24A81A}"/>
    <dgm:cxn modelId="{94EC52DA-0F96-4508-9CC0-08F05845B3EB}" type="presOf" srcId="{83FFDDCE-3A59-4CA7-8710-1CCA0278D5F4}" destId="{207C269C-DFFF-4679-9C69-1948DFECC9FD}" srcOrd="1" destOrd="1" presId="urn:microsoft.com/office/officeart/2005/8/layout/cycle4#1"/>
    <dgm:cxn modelId="{F30B52F9-40D9-4C90-9E59-FE205B725602}" type="presOf" srcId="{B2C0574D-99A2-419D-A33D-84C271A12F8F}" destId="{0B807609-45DB-4E89-816B-279F72BEABBC}" srcOrd="0" destOrd="3" presId="urn:microsoft.com/office/officeart/2005/8/layout/cycle4#1"/>
    <dgm:cxn modelId="{0674582B-615C-430D-8837-937956728DC0}" type="presOf" srcId="{F0FBF678-0D69-48B0-AF6B-17159AF81A4B}" destId="{E9575021-42F2-4AB9-AF11-B8CCC15354D3}" srcOrd="0" destOrd="5" presId="urn:microsoft.com/office/officeart/2005/8/layout/cycle4#1"/>
    <dgm:cxn modelId="{08AFB9C9-E365-4649-A61A-66876D16EF61}" srcId="{39139D8C-FEA3-4BE4-8847-BFA5299EF695}" destId="{CBFCBC0B-C735-4FB4-AEB8-08C9FD161165}" srcOrd="0" destOrd="0" parTransId="{066530A4-6239-4405-A105-3562C2B753C1}" sibTransId="{0B0D910D-DB0D-4882-BB88-35D9ECB9C4E7}"/>
    <dgm:cxn modelId="{6871A314-B351-4033-BC19-2772A8467A91}" type="presOf" srcId="{61916F96-2E9F-4B5E-AB4D-224FBC156084}" destId="{43DC9141-9859-4819-BDFA-EFCCC01227B2}" srcOrd="1" destOrd="0" presId="urn:microsoft.com/office/officeart/2005/8/layout/cycle4#1"/>
    <dgm:cxn modelId="{BD290D78-AF6F-4618-AEA3-B87E45B6F508}" type="presOf" srcId="{BCE97ACD-BDD6-40AE-97A0-D83F269AE5BB}" destId="{A64C1F13-D8A6-4277-A7B3-8809DE70DA34}" srcOrd="0" destOrd="0" presId="urn:microsoft.com/office/officeart/2005/8/layout/cycle4#1"/>
    <dgm:cxn modelId="{2A1F6209-C029-4005-9A4E-7BA9111A801B}" type="presOf" srcId="{BAA9EE8E-A2E9-4BED-8632-B765C2918A01}" destId="{207C269C-DFFF-4679-9C69-1948DFECC9FD}" srcOrd="1" destOrd="7" presId="urn:microsoft.com/office/officeart/2005/8/layout/cycle4#1"/>
    <dgm:cxn modelId="{B0A1142E-5026-47E8-9F6C-09179ABF69CD}" srcId="{39139D8C-FEA3-4BE4-8847-BFA5299EF695}" destId="{EB20CAA9-7D36-48B0-926A-43AF6BA5E369}" srcOrd="2" destOrd="0" parTransId="{B23D9989-C3FC-4E37-AE4B-5988AF994262}" sibTransId="{CC042534-45A2-489C-ABB4-0A290325EADA}"/>
    <dgm:cxn modelId="{DA20AC81-2439-42B4-8B8B-D72AADC016AF}" srcId="{39139D8C-FEA3-4BE4-8847-BFA5299EF695}" destId="{31524021-17AE-43D6-A3EF-BA51D1F8E713}" srcOrd="6" destOrd="0" parTransId="{012FD6CA-A889-443A-84C9-82B55669A7A7}" sibTransId="{D150F7EC-DC22-4063-AB3B-BC4345A34019}"/>
    <dgm:cxn modelId="{FDD10C43-1436-4F4C-89F3-C8BCF9083F0F}" type="presOf" srcId="{764B4372-18A9-456B-95DF-A82D947212A7}" destId="{207C269C-DFFF-4679-9C69-1948DFECC9FD}" srcOrd="1" destOrd="4" presId="urn:microsoft.com/office/officeart/2005/8/layout/cycle4#1"/>
    <dgm:cxn modelId="{09D64011-71B5-448F-8464-1CEAD7A510F3}" srcId="{416DCE61-1CAE-4179-9DDB-64C915D5AECF}" destId="{BCE97ACD-BDD6-40AE-97A0-D83F269AE5BB}" srcOrd="1" destOrd="0" parTransId="{012C5080-7920-416B-9646-58F6DCA2BD40}" sibTransId="{68CD5786-B3A8-4097-A62C-1112EFA9CAD7}"/>
    <dgm:cxn modelId="{AE854049-A19B-49AE-B114-D854FC910ECB}" type="presOf" srcId="{D40C506A-9489-4E3F-B4C5-29B401972367}" destId="{0DF52C05-5F0E-4120-95AE-0B6B2C0C44EB}" srcOrd="0" destOrd="0" presId="urn:microsoft.com/office/officeart/2005/8/layout/cycle4#1"/>
    <dgm:cxn modelId="{60877FE1-A2DB-47AD-B109-122CB9A6E459}" type="presParOf" srcId="{43846297-C25A-4650-BCA9-188EC82F0590}" destId="{17E06D0F-A1F7-4507-BEEB-53647F3E22BF}" srcOrd="0" destOrd="0" presId="urn:microsoft.com/office/officeart/2005/8/layout/cycle4#1"/>
    <dgm:cxn modelId="{509D48A2-A756-4354-9966-673DAA07B79C}" type="presParOf" srcId="{17E06D0F-A1F7-4507-BEEB-53647F3E22BF}" destId="{93CDD279-398B-4271-90D5-1D9DAB6B4A4A}" srcOrd="0" destOrd="0" presId="urn:microsoft.com/office/officeart/2005/8/layout/cycle4#1"/>
    <dgm:cxn modelId="{A9BA3AB4-022D-4D74-A937-94D2BF9EA3FA}" type="presParOf" srcId="{93CDD279-398B-4271-90D5-1D9DAB6B4A4A}" destId="{34AABB0E-D115-4AC3-A6EB-49735F607179}" srcOrd="0" destOrd="0" presId="urn:microsoft.com/office/officeart/2005/8/layout/cycle4#1"/>
    <dgm:cxn modelId="{78FC10BF-F241-42EF-AAB1-6E9CC4A20EBB}" type="presParOf" srcId="{93CDD279-398B-4271-90D5-1D9DAB6B4A4A}" destId="{43DC9141-9859-4819-BDFA-EFCCC01227B2}" srcOrd="1" destOrd="0" presId="urn:microsoft.com/office/officeart/2005/8/layout/cycle4#1"/>
    <dgm:cxn modelId="{D12010AB-C564-429C-BEEB-F68E1952CA0D}" type="presParOf" srcId="{17E06D0F-A1F7-4507-BEEB-53647F3E22BF}" destId="{E6235A51-FC11-439D-8E1A-A98FE04BE085}" srcOrd="1" destOrd="0" presId="urn:microsoft.com/office/officeart/2005/8/layout/cycle4#1"/>
    <dgm:cxn modelId="{E91C7B85-D734-4BA6-921D-92767F93BDD1}" type="presParOf" srcId="{E6235A51-FC11-439D-8E1A-A98FE04BE085}" destId="{0B807609-45DB-4E89-816B-279F72BEABBC}" srcOrd="0" destOrd="0" presId="urn:microsoft.com/office/officeart/2005/8/layout/cycle4#1"/>
    <dgm:cxn modelId="{3C09D1A2-5EE6-48BC-8106-B8E6E39FFD49}" type="presParOf" srcId="{E6235A51-FC11-439D-8E1A-A98FE04BE085}" destId="{227F2FD7-213E-4829-B28C-02E00BBC90D0}" srcOrd="1" destOrd="0" presId="urn:microsoft.com/office/officeart/2005/8/layout/cycle4#1"/>
    <dgm:cxn modelId="{9AD74C72-2837-442A-9741-8112899EB9F6}" type="presParOf" srcId="{17E06D0F-A1F7-4507-BEEB-53647F3E22BF}" destId="{BCD15AC0-5A4E-4013-A946-F74FB225767C}" srcOrd="2" destOrd="0" presId="urn:microsoft.com/office/officeart/2005/8/layout/cycle4#1"/>
    <dgm:cxn modelId="{200968D2-A3A0-49D3-B017-E495F3AEDB44}" type="presParOf" srcId="{BCD15AC0-5A4E-4013-A946-F74FB225767C}" destId="{45013352-5D8E-4918-86B7-FEB66EC93D29}" srcOrd="0" destOrd="0" presId="urn:microsoft.com/office/officeart/2005/8/layout/cycle4#1"/>
    <dgm:cxn modelId="{9D1F92C3-FC7D-4C50-A426-6AE1B17C6801}" type="presParOf" srcId="{BCD15AC0-5A4E-4013-A946-F74FB225767C}" destId="{55FEE231-E3A7-4A5A-95D4-998ADEEEA7ED}" srcOrd="1" destOrd="0" presId="urn:microsoft.com/office/officeart/2005/8/layout/cycle4#1"/>
    <dgm:cxn modelId="{AFC59E89-509E-4119-9C35-5FEA1B88280C}" type="presParOf" srcId="{17E06D0F-A1F7-4507-BEEB-53647F3E22BF}" destId="{85EBDB8E-85AD-47B8-ACED-2E59CFB35DD9}" srcOrd="3" destOrd="0" presId="urn:microsoft.com/office/officeart/2005/8/layout/cycle4#1"/>
    <dgm:cxn modelId="{945CFC21-EC26-4AA2-A76A-47CE3F5A96E6}" type="presParOf" srcId="{85EBDB8E-85AD-47B8-ACED-2E59CFB35DD9}" destId="{E9575021-42F2-4AB9-AF11-B8CCC15354D3}" srcOrd="0" destOrd="0" presId="urn:microsoft.com/office/officeart/2005/8/layout/cycle4#1"/>
    <dgm:cxn modelId="{116F372D-D518-4F20-98D1-93F9117867D4}" type="presParOf" srcId="{85EBDB8E-85AD-47B8-ACED-2E59CFB35DD9}" destId="{207C269C-DFFF-4679-9C69-1948DFECC9FD}" srcOrd="1" destOrd="0" presId="urn:microsoft.com/office/officeart/2005/8/layout/cycle4#1"/>
    <dgm:cxn modelId="{1F2421BB-C496-4B89-9759-0EEA6EC4E19C}" type="presParOf" srcId="{17E06D0F-A1F7-4507-BEEB-53647F3E22BF}" destId="{A7FB13E7-C379-4DF9-82CD-2B1C7FEE1AFC}" srcOrd="4" destOrd="0" presId="urn:microsoft.com/office/officeart/2005/8/layout/cycle4#1"/>
    <dgm:cxn modelId="{799A954D-DF97-4BEA-8F33-FEC906294C66}" type="presParOf" srcId="{43846297-C25A-4650-BCA9-188EC82F0590}" destId="{0CB27B8E-3F50-494E-9ACB-EEA7FA75756D}" srcOrd="1" destOrd="0" presId="urn:microsoft.com/office/officeart/2005/8/layout/cycle4#1"/>
    <dgm:cxn modelId="{12C3EC51-EC17-42E8-BC2B-BB037373ECB2}" type="presParOf" srcId="{0CB27B8E-3F50-494E-9ACB-EEA7FA75756D}" destId="{0DF52C05-5F0E-4120-95AE-0B6B2C0C44EB}" srcOrd="0" destOrd="0" presId="urn:microsoft.com/office/officeart/2005/8/layout/cycle4#1"/>
    <dgm:cxn modelId="{93985B90-8C2B-40B8-9A91-CD5EA7C2337F}" type="presParOf" srcId="{0CB27B8E-3F50-494E-9ACB-EEA7FA75756D}" destId="{A64C1F13-D8A6-4277-A7B3-8809DE70DA34}" srcOrd="1" destOrd="0" presId="urn:microsoft.com/office/officeart/2005/8/layout/cycle4#1"/>
    <dgm:cxn modelId="{831FCD4F-852F-4612-A6EB-41E18F723FBC}" type="presParOf" srcId="{0CB27B8E-3F50-494E-9ACB-EEA7FA75756D}" destId="{AB9DA570-0265-42D1-AEF7-80B629F3ECE2}" srcOrd="2" destOrd="0" presId="urn:microsoft.com/office/officeart/2005/8/layout/cycle4#1"/>
    <dgm:cxn modelId="{CAA5F609-E20E-42EB-B421-1EA9D0BA2406}" type="presParOf" srcId="{0CB27B8E-3F50-494E-9ACB-EEA7FA75756D}" destId="{8D6BAD62-25CD-4020-B18D-716162384960}" srcOrd="3" destOrd="0" presId="urn:microsoft.com/office/officeart/2005/8/layout/cycle4#1"/>
    <dgm:cxn modelId="{87A0F172-5C59-4D73-97FF-7EA5CCF1AF0D}" type="presParOf" srcId="{0CB27B8E-3F50-494E-9ACB-EEA7FA75756D}" destId="{49B30F57-FA44-4567-BB67-7876FF35FFA2}" srcOrd="4" destOrd="0" presId="urn:microsoft.com/office/officeart/2005/8/layout/cycle4#1"/>
    <dgm:cxn modelId="{8DF08A13-A3A5-47BD-858B-2E9FB30E1C6C}" type="presParOf" srcId="{43846297-C25A-4650-BCA9-188EC82F0590}" destId="{CFC5F922-2289-491F-9F12-42500348BCA8}" srcOrd="2" destOrd="0" presId="urn:microsoft.com/office/officeart/2005/8/layout/cycle4#1"/>
    <dgm:cxn modelId="{CA9C885F-B7BD-4123-B420-5118B6C47E19}" type="presParOf" srcId="{43846297-C25A-4650-BCA9-188EC82F0590}" destId="{5E66A4B6-2648-4FE1-BF46-81462EB60078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13352-5D8E-4918-86B7-FEB66EC93D29}">
      <dsp:nvSpPr>
        <dsp:cNvPr id="0" name=""/>
        <dsp:cNvSpPr/>
      </dsp:nvSpPr>
      <dsp:spPr>
        <a:xfrm>
          <a:off x="6552891" y="1989005"/>
          <a:ext cx="3485883" cy="3138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3340" rIns="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Совет по развитию </a:t>
          </a:r>
          <a:b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 поддержке предпринимательства </a:t>
          </a:r>
          <a:b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при Администрации;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Единый день приема предпринимателей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Группа в </a:t>
          </a:r>
          <a:r>
            <a:rPr lang="en-US" sz="1400" b="1" kern="1200" dirty="0" err="1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WhatsApp</a:t>
          </a: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Страницы в социальных сетях (В контакте)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67605" y="2842657"/>
        <a:ext cx="2302220" cy="2216210"/>
      </dsp:txXfrm>
    </dsp:sp>
    <dsp:sp modelId="{E9575021-42F2-4AB9-AF11-B8CCC15354D3}">
      <dsp:nvSpPr>
        <dsp:cNvPr id="0" name=""/>
        <dsp:cNvSpPr/>
      </dsp:nvSpPr>
      <dsp:spPr>
        <a:xfrm>
          <a:off x="718319" y="2316906"/>
          <a:ext cx="3217406" cy="281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Семинары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Тренинги, мастер-классы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Ярмарки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Интернет-сайт </a:t>
          </a:r>
          <a:r>
            <a:rPr lang="en-US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https://</a:t>
          </a:r>
          <a:r>
            <a:rPr lang="ru-RU" sz="1400" b="1" kern="1200" dirty="0" err="1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бизнес.зато-северск.рф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Центр оказания услуг - «МФЦ для бизнеса» </a:t>
          </a:r>
          <a:b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</a:b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0169" y="3082656"/>
        <a:ext cx="2128484" cy="1988000"/>
      </dsp:txXfrm>
    </dsp:sp>
    <dsp:sp modelId="{0B807609-45DB-4E89-816B-279F72BEABBC}">
      <dsp:nvSpPr>
        <dsp:cNvPr id="0" name=""/>
        <dsp:cNvSpPr/>
      </dsp:nvSpPr>
      <dsp:spPr>
        <a:xfrm>
          <a:off x="6149507" y="87074"/>
          <a:ext cx="3964360" cy="1600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3340" rIns="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Гранты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Микрозаймы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на модернизацию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«социальным предпринимателям»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Программы ЦЗН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73970" y="122229"/>
        <a:ext cx="2704742" cy="1129969"/>
      </dsp:txXfrm>
    </dsp:sp>
    <dsp:sp modelId="{34AABB0E-D115-4AC3-A6EB-49735F607179}">
      <dsp:nvSpPr>
        <dsp:cNvPr id="0" name=""/>
        <dsp:cNvSpPr/>
      </dsp:nvSpPr>
      <dsp:spPr>
        <a:xfrm>
          <a:off x="646413" y="94035"/>
          <a:ext cx="3067170" cy="1361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3340" rIns="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Технопарковая зона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Бизнес-инкубатор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Объекты муниципальной собственности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6314" y="123936"/>
        <a:ext cx="2087217" cy="961083"/>
      </dsp:txXfrm>
    </dsp:sp>
    <dsp:sp modelId="{0DF52C05-5F0E-4120-95AE-0B6B2C0C44EB}">
      <dsp:nvSpPr>
        <dsp:cNvPr id="0" name=""/>
        <dsp:cNvSpPr/>
      </dsp:nvSpPr>
      <dsp:spPr>
        <a:xfrm>
          <a:off x="2703331" y="338946"/>
          <a:ext cx="2490547" cy="2305699"/>
        </a:xfrm>
        <a:prstGeom prst="pieWedg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l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l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Имущественная</a:t>
          </a:r>
          <a:endParaRPr lang="ru-RU" sz="1800" kern="1200" dirty="0">
            <a:solidFill>
              <a:schemeClr val="lt1"/>
            </a:solidFill>
          </a:endParaRPr>
        </a:p>
      </dsp:txBody>
      <dsp:txXfrm>
        <a:off x="3432795" y="1014270"/>
        <a:ext cx="1761083" cy="1630375"/>
      </dsp:txXfrm>
    </dsp:sp>
    <dsp:sp modelId="{A64C1F13-D8A6-4277-A7B3-8809DE70DA34}">
      <dsp:nvSpPr>
        <dsp:cNvPr id="0" name=""/>
        <dsp:cNvSpPr/>
      </dsp:nvSpPr>
      <dsp:spPr>
        <a:xfrm rot="5400000">
          <a:off x="5177581" y="254058"/>
          <a:ext cx="2263970" cy="2433767"/>
        </a:xfrm>
        <a:prstGeom prst="pieWedg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92683" y="1002058"/>
        <a:ext cx="1720933" cy="1600869"/>
      </dsp:txXfrm>
    </dsp:sp>
    <dsp:sp modelId="{AB9DA570-0265-42D1-AEF7-80B629F3ECE2}">
      <dsp:nvSpPr>
        <dsp:cNvPr id="0" name=""/>
        <dsp:cNvSpPr/>
      </dsp:nvSpPr>
      <dsp:spPr>
        <a:xfrm rot="10800000">
          <a:off x="5185810" y="2608654"/>
          <a:ext cx="2378005" cy="2375731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Диалог с бизнесом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185810" y="2608654"/>
        <a:ext cx="1681503" cy="1679896"/>
      </dsp:txXfrm>
    </dsp:sp>
    <dsp:sp modelId="{8D6BAD62-25CD-4020-B18D-716162384960}">
      <dsp:nvSpPr>
        <dsp:cNvPr id="0" name=""/>
        <dsp:cNvSpPr/>
      </dsp:nvSpPr>
      <dsp:spPr>
        <a:xfrm rot="16200000">
          <a:off x="2780770" y="2602135"/>
          <a:ext cx="2305526" cy="2460403"/>
        </a:xfrm>
        <a:prstGeom prst="pieWedg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128016" numCol="1" spcCol="1270" anchor="t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Консультационно-информационная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423967" y="2679573"/>
        <a:ext cx="1739768" cy="1630253"/>
      </dsp:txXfrm>
    </dsp:sp>
    <dsp:sp modelId="{CFC5F922-2289-491F-9F12-42500348BCA8}">
      <dsp:nvSpPr>
        <dsp:cNvPr id="0" name=""/>
        <dsp:cNvSpPr/>
      </dsp:nvSpPr>
      <dsp:spPr>
        <a:xfrm>
          <a:off x="4695040" y="2244033"/>
          <a:ext cx="747674" cy="65015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66A4B6-2648-4FE1-BF46-81462EB60078}">
      <dsp:nvSpPr>
        <dsp:cNvPr id="0" name=""/>
        <dsp:cNvSpPr/>
      </dsp:nvSpPr>
      <dsp:spPr>
        <a:xfrm rot="10800000">
          <a:off x="4767392" y="2189365"/>
          <a:ext cx="747674" cy="65015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2103" tIns="46052" rIns="92103" bIns="460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2103" tIns="46052" rIns="92103" bIns="46052" rtlCol="0"/>
          <a:lstStyle>
            <a:lvl1pPr algn="r">
              <a:defRPr sz="1200"/>
            </a:lvl1pPr>
          </a:lstStyle>
          <a:p>
            <a:fld id="{71495C79-A1CE-499D-B41F-BFB41038EA1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3" tIns="46052" rIns="92103" bIns="4605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103" tIns="46052" rIns="92103" bIns="4605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2103" tIns="46052" rIns="92103" bIns="460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5"/>
          </a:xfrm>
          <a:prstGeom prst="rect">
            <a:avLst/>
          </a:prstGeom>
        </p:spPr>
        <p:txBody>
          <a:bodyPr vert="horz" lIns="92103" tIns="46052" rIns="92103" bIns="46052" rtlCol="0" anchor="b"/>
          <a:lstStyle>
            <a:lvl1pPr algn="r">
              <a:defRPr sz="1200"/>
            </a:lvl1pPr>
          </a:lstStyle>
          <a:p>
            <a:fld id="{399FAB4D-3BB8-465E-BBF9-392BF6C47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4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AB4D-3BB8-465E-BBF9-392BF6C478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1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5639363" y="6481572"/>
            <a:ext cx="4316035" cy="34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03" tIns="45902" rIns="91803" bIns="45902" anchor="b"/>
          <a:lstStyle/>
          <a:p>
            <a:pPr algn="r" defTabSz="886377"/>
            <a:fld id="{EFD189B6-DA55-465E-A461-7F22FB8F9472}" type="slidenum">
              <a:rPr lang="ru-RU" sz="1100">
                <a:latin typeface="Calibri" pitchFamily="34" charset="0"/>
              </a:rPr>
              <a:pPr algn="r" defTabSz="886377"/>
              <a:t>2</a:t>
            </a:fld>
            <a:endParaRPr lang="ru-RU" sz="11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0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2225" algn="l"/>
                <a:tab pos="1464450" algn="l"/>
                <a:tab pos="2196675" algn="l"/>
                <a:tab pos="2928899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2225" algn="l"/>
                <a:tab pos="1464450" algn="l"/>
                <a:tab pos="2196675" algn="l"/>
                <a:tab pos="2928899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2225" algn="l"/>
                <a:tab pos="1464450" algn="l"/>
                <a:tab pos="2196675" algn="l"/>
                <a:tab pos="2928899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2225" algn="l"/>
                <a:tab pos="1464450" algn="l"/>
                <a:tab pos="2196675" algn="l"/>
                <a:tab pos="2928899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2225" algn="l"/>
                <a:tab pos="1464450" algn="l"/>
                <a:tab pos="2196675" algn="l"/>
                <a:tab pos="2928899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defTabSz="4624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2225" algn="l"/>
                <a:tab pos="1464450" algn="l"/>
                <a:tab pos="2196675" algn="l"/>
                <a:tab pos="2928899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defTabSz="4624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2225" algn="l"/>
                <a:tab pos="1464450" algn="l"/>
                <a:tab pos="2196675" algn="l"/>
                <a:tab pos="2928899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defTabSz="4624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2225" algn="l"/>
                <a:tab pos="1464450" algn="l"/>
                <a:tab pos="2196675" algn="l"/>
                <a:tab pos="2928899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defTabSz="4624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2225" algn="l"/>
                <a:tab pos="1464450" algn="l"/>
                <a:tab pos="2196675" algn="l"/>
                <a:tab pos="2928899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6A3D728F-E62A-4F01-A252-A4AD48712C94}" type="slidenum"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en-US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9275" y="768350"/>
            <a:ext cx="6745288" cy="37957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85025" y="4806762"/>
            <a:ext cx="6275393" cy="45543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dirty="0" smtClean="0"/>
              <a:t>Слайд 5</a:t>
            </a:r>
          </a:p>
        </p:txBody>
      </p:sp>
    </p:spTree>
    <p:extLst>
      <p:ext uri="{BB962C8B-B14F-4D97-AF65-F5344CB8AC3E}">
        <p14:creationId xmlns:p14="http://schemas.microsoft.com/office/powerpoint/2010/main" val="170732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5639363" y="6481572"/>
            <a:ext cx="4316035" cy="34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03" tIns="45902" rIns="91803" bIns="45902" anchor="b"/>
          <a:lstStyle/>
          <a:p>
            <a:pPr algn="r" defTabSz="886377"/>
            <a:fld id="{EFD189B6-DA55-465E-A461-7F22FB8F9472}" type="slidenum">
              <a:rPr lang="ru-RU" sz="1100">
                <a:latin typeface="Calibri" pitchFamily="34" charset="0"/>
              </a:rPr>
              <a:pPr algn="r" defTabSz="886377"/>
              <a:t>4</a:t>
            </a:fld>
            <a:endParaRPr lang="ru-RU" sz="11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4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AB4D-3BB8-465E-BBF9-392BF6C478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8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5639363" y="6481572"/>
            <a:ext cx="4316035" cy="34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03" tIns="45902" rIns="91803" bIns="45902" anchor="b"/>
          <a:lstStyle/>
          <a:p>
            <a:pPr algn="r" defTabSz="886377"/>
            <a:fld id="{EFD189B6-DA55-465E-A461-7F22FB8F9472}" type="slidenum">
              <a:rPr lang="ru-RU" sz="1100">
                <a:latin typeface="Calibri" pitchFamily="34" charset="0"/>
              </a:rPr>
              <a:pPr algn="r" defTabSz="886377"/>
              <a:t>7</a:t>
            </a:fld>
            <a:endParaRPr lang="ru-RU" sz="11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4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BF4DE-C61C-4BA0-9964-61344DF2AB7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7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AB4D-3BB8-465E-BBF9-392BF6C478E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4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260" y="4650643"/>
            <a:ext cx="977312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0260" y="5566873"/>
            <a:ext cx="977312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0707-A29F-4E3F-8301-12C12FBF2E92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C6A-02D4-4A38-A005-D7621840C607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B2A8-E520-4ED7-BA4D-00E04C69572C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2A99-9020-4C03-807A-70AED16888D3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EF59-3A46-4D63-AD99-F1C61FC18219}" type="datetimeFigureOut">
              <a:rPr lang="ru-RU"/>
              <a:pPr>
                <a:defRPr/>
              </a:pPr>
              <a:t>08.07.2022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087D6-1E55-4139-99A4-EED0780B7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443838"/>
            <a:ext cx="109728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2054655"/>
            <a:ext cx="109728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A959-963C-4E6F-9DD9-6257F189AB59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685" y="374903"/>
            <a:ext cx="8744107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688" y="1291130"/>
            <a:ext cx="8744107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C8E0-8D98-4AD3-87A9-FEEEE46D9925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928-34B4-4123-ABEE-1C59F66EEB43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017"/>
            <a:ext cx="10972800" cy="5846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F190-031D-4552-A97B-A7EB105F23F9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291130"/>
            <a:ext cx="109728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20" y="1882907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20" y="2512770"/>
            <a:ext cx="5386917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389" y="1882907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389" y="2512770"/>
            <a:ext cx="5389033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D57E-7AF5-4987-9449-FB51AFC7C20E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67-175F-4055-A9CD-9F7A90750FD6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DE0-03BE-425F-B038-4A213E90898E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E6F8-315D-42B2-B355-093817B6BAB9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C8E0-8D98-4AD3-87A9-FEEEE46D9925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235" y="5104869"/>
            <a:ext cx="2771338" cy="1561946"/>
          </a:xfrm>
          <a:prstGeom prst="parallelogram">
            <a:avLst/>
          </a:prstGeom>
          <a:ln w="1905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45" y="338365"/>
            <a:ext cx="1512165" cy="1476584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221" name="Rectangle 173"/>
          <p:cNvSpPr>
            <a:spLocks noChangeArrowheads="1"/>
          </p:cNvSpPr>
          <p:nvPr/>
        </p:nvSpPr>
        <p:spPr bwMode="auto">
          <a:xfrm>
            <a:off x="780736" y="2382391"/>
            <a:ext cx="1065718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Plumb" pitchFamily="2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89339" y="5104869"/>
            <a:ext cx="2991218" cy="1561946"/>
          </a:xfrm>
          <a:prstGeom prst="parallelogram">
            <a:avLst/>
          </a:prstGeom>
          <a:ln w="19050"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3815" y="5104869"/>
            <a:ext cx="2477116" cy="1561946"/>
          </a:xfrm>
          <a:prstGeom prst="parallelogram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0136" y="5085183"/>
            <a:ext cx="2342920" cy="1581631"/>
          </a:xfrm>
          <a:prstGeom prst="parallelogram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93196" y="5085184"/>
            <a:ext cx="2726695" cy="1561946"/>
          </a:xfrm>
          <a:prstGeom prst="parallelogram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3392" y="1916832"/>
            <a:ext cx="110892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50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4000" b="1" dirty="0" smtClean="0">
                <a:solidFill>
                  <a:srgbClr val="50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инвестиционных проектов субъектами малого и среднего предпринимательства – резидентами </a:t>
            </a:r>
            <a:r>
              <a:rPr lang="ru-RU" sz="4000" b="1" dirty="0" err="1" smtClean="0">
                <a:solidFill>
                  <a:srgbClr val="50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технопарковой</a:t>
            </a:r>
            <a:r>
              <a:rPr lang="ru-RU" sz="4000" b="1" dirty="0" smtClean="0">
                <a:solidFill>
                  <a:srgbClr val="50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зоны ЗАТО Северск Томской области</a:t>
            </a:r>
            <a:endParaRPr lang="ru-RU" sz="4000" b="1" dirty="0">
              <a:solidFill>
                <a:srgbClr val="503E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umb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204" y="301904"/>
            <a:ext cx="10393444" cy="45811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Задачи Администрации ЗАТО Северск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по созданию конкурентной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среды, благоприятной для развития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бизнеса, на 2023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год</a:t>
            </a:r>
          </a:p>
        </p:txBody>
      </p:sp>
      <p:sp>
        <p:nvSpPr>
          <p:cNvPr id="4" name="Капля 3"/>
          <p:cNvSpPr/>
          <p:nvPr/>
        </p:nvSpPr>
        <p:spPr>
          <a:xfrm>
            <a:off x="1178442" y="3933056"/>
            <a:ext cx="4318278" cy="266429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5400000">
            <a:off x="2000709" y="317612"/>
            <a:ext cx="2675945" cy="432047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Капля 5"/>
          <p:cNvSpPr/>
          <p:nvPr/>
        </p:nvSpPr>
        <p:spPr>
          <a:xfrm rot="10800000">
            <a:off x="5897977" y="1139879"/>
            <a:ext cx="4536507" cy="26759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6200000">
            <a:off x="6830469" y="3011341"/>
            <a:ext cx="2653518" cy="451850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35204" y="1778642"/>
            <a:ext cx="3853021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BD7D6"/>
                  </a:solidFill>
                </a:ln>
              </a:rPr>
              <a:t>ИНИЦИИРОВАНИЕ ПРИНЯТИЯ МЕР ПО СНИЖЕНИЮ ОГРАНИЧЕНИЙ, НЕГАТИВНО ВЛИЯЮЩИХ НА ВЕДЕНИЕ БИЗНЕСА в ЗАТО СЕВЕРСК</a:t>
            </a:r>
            <a:endParaRPr lang="ru-RU" dirty="0">
              <a:ln>
                <a:solidFill>
                  <a:srgbClr val="FBD7D6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4682033"/>
            <a:ext cx="3924437" cy="11663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FBD7D6"/>
                  </a:solidFill>
                </a:ln>
              </a:rPr>
              <a:t>ФОРМИРОВАНИЕ </a:t>
            </a:r>
            <a:r>
              <a:rPr lang="ru-RU" dirty="0" smtClean="0">
                <a:ln>
                  <a:solidFill>
                    <a:srgbClr val="FBD7D6"/>
                  </a:solidFill>
                </a:ln>
              </a:rPr>
              <a:t>ЗДОРОВОЙ КОНКУРЕНТНОЙ СРЕДЫ ДЛЯ ВЕДЕНИЯ ПРЕДПРИНИМАТЕЛЬСТВА</a:t>
            </a:r>
            <a:endParaRPr lang="ru-RU" dirty="0">
              <a:ln>
                <a:solidFill>
                  <a:srgbClr val="FBD7D6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2042" y="1784030"/>
            <a:ext cx="3312368" cy="1368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FBD7D6"/>
                  </a:solidFill>
                </a:ln>
              </a:rPr>
              <a:t>РЕАЛИЗАЦИЯ МЕРОПРИЯТИЯ ПО ПРЕДОСТАВЛЕНИЮ </a:t>
            </a:r>
            <a:r>
              <a:rPr lang="ru-RU" dirty="0" smtClean="0">
                <a:ln>
                  <a:solidFill>
                    <a:srgbClr val="FBD7D6"/>
                  </a:solidFill>
                </a:ln>
              </a:rPr>
              <a:t>МУНИЦИПАЛЬНОГО ИМУЩЕСТВА </a:t>
            </a:r>
            <a:r>
              <a:rPr lang="ru-RU" dirty="0">
                <a:ln>
                  <a:solidFill>
                    <a:srgbClr val="FBD7D6"/>
                  </a:solidFill>
                </a:ln>
              </a:rPr>
              <a:t>СУБЪЕКТАМ МСП, </a:t>
            </a:r>
            <a:r>
              <a:rPr lang="ru-RU" dirty="0" smtClean="0">
                <a:ln>
                  <a:solidFill>
                    <a:srgbClr val="FBD7D6"/>
                  </a:solidFill>
                </a:ln>
              </a:rPr>
              <a:t>ПО ДОЛГОСРОЧНЫМ ДОГОВОРАМ СУБАРЕНДЫ</a:t>
            </a:r>
            <a:endParaRPr lang="ru-RU" dirty="0">
              <a:ln>
                <a:solidFill>
                  <a:srgbClr val="FBD7D6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9496" y="4581127"/>
            <a:ext cx="386140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BD7D6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РЕАЛИЗАЦИЯ МЕРОПРИЯТИЙ, НАПРАВЛЕННЫХ НА ВОВЛЕЧЕНИЕ БИЗНЕСА В ИНВЕСТПРОЕКТЫ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" y="199867"/>
            <a:ext cx="1512168" cy="1476589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6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65307807"/>
              </p:ext>
            </p:extLst>
          </p:nvPr>
        </p:nvGraphicFramePr>
        <p:xfrm>
          <a:off x="767255" y="1469724"/>
          <a:ext cx="10514373" cy="538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AutoShape 14"/>
          <p:cNvSpPr txBox="1">
            <a:spLocks/>
          </p:cNvSpPr>
          <p:nvPr/>
        </p:nvSpPr>
        <p:spPr>
          <a:xfrm>
            <a:off x="5015880" y="3645024"/>
            <a:ext cx="1900878" cy="844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поддержки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51964" y="69152"/>
            <a:ext cx="10945216" cy="1055509"/>
            <a:chOff x="1715191" y="179275"/>
            <a:chExt cx="8627772" cy="1055509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 rot="5400000">
              <a:off x="5501322" y="-3606856"/>
              <a:ext cx="1055509" cy="862777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999000" y="179275"/>
              <a:ext cx="8132215" cy="9524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kern="1200" cap="all" dirty="0" smtClean="0">
                  <a:latin typeface="+mn-lt"/>
                  <a:cs typeface="Calibri" panose="020F0502020204030204" pitchFamily="34" charset="0"/>
                </a:rPr>
                <a:t>Система поддержки предпринимательства в ЗАТО </a:t>
              </a:r>
              <a:r>
                <a:rPr lang="ru-RU" sz="2800" b="1" kern="1200" cap="all" dirty="0" err="1" smtClean="0">
                  <a:latin typeface="+mn-lt"/>
                  <a:cs typeface="Calibri" panose="020F0502020204030204" pitchFamily="34" charset="0"/>
                </a:rPr>
                <a:t>Северск</a:t>
              </a:r>
              <a:endParaRPr lang="ru-RU" sz="2800" b="1" kern="1200" cap="all" dirty="0">
                <a:latin typeface="+mn-lt"/>
                <a:cs typeface="Calibri" panose="020F050202020403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8558"/>
            <a:ext cx="958660" cy="936104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8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425982" y="1245108"/>
            <a:ext cx="11632488" cy="5370823"/>
            <a:chOff x="-413128" y="684029"/>
            <a:chExt cx="9621388" cy="4665469"/>
          </a:xfrm>
        </p:grpSpPr>
        <p:sp>
          <p:nvSpPr>
            <p:cNvPr id="6146" name="Oval 1"/>
            <p:cNvSpPr>
              <a:spLocks noChangeArrowheads="1"/>
            </p:cNvSpPr>
            <p:nvPr/>
          </p:nvSpPr>
          <p:spPr bwMode="auto">
            <a:xfrm>
              <a:off x="3346641" y="2625109"/>
              <a:ext cx="2670795" cy="1632403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ru-RU" altLang="ru-RU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lumb" charset="0"/>
                </a:rPr>
                <a:t>АССОЦИАЦИЯ</a:t>
              </a: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ru-RU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lumb" charset="0"/>
                </a:rPr>
                <a:t>«Н</a:t>
              </a:r>
              <a:r>
                <a:rPr lang="ru-RU" altLang="ru-RU" b="1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lumb" charset="0"/>
                </a:rPr>
                <a:t>екоммерческое</a:t>
              </a:r>
              <a:endParaRPr lang="ru-RU" altLang="ru-RU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endParaRP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ru-RU" altLang="ru-RU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lumb" charset="0"/>
                </a:rPr>
                <a:t>партнерство</a:t>
              </a: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ru-RU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lumb" charset="0"/>
                </a:rPr>
                <a:t> «А</a:t>
              </a:r>
              <a:r>
                <a:rPr lang="ru-RU" altLang="ru-RU" b="1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lumb" charset="0"/>
                </a:rPr>
                <a:t>гентство</a:t>
              </a:r>
              <a:r>
                <a:rPr lang="ru-RU" altLang="ru-RU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lumb" charset="0"/>
                </a:rPr>
                <a:t> развития</a:t>
              </a: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ru-RU" altLang="ru-RU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lumb" charset="0"/>
                </a:rPr>
                <a:t>предпринимательства – </a:t>
              </a: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ru-RU" b="1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lumb" charset="0"/>
                </a:rPr>
                <a:t>Северск</a:t>
              </a:r>
              <a:r>
                <a:rPr lang="en-US" altLang="ru-RU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lumb" charset="0"/>
                </a:rPr>
                <a:t>»</a:t>
              </a:r>
            </a:p>
          </p:txBody>
        </p:sp>
        <p:sp>
          <p:nvSpPr>
            <p:cNvPr id="6147" name="Oval 2"/>
            <p:cNvSpPr>
              <a:spLocks noChangeArrowheads="1"/>
            </p:cNvSpPr>
            <p:nvPr/>
          </p:nvSpPr>
          <p:spPr bwMode="auto">
            <a:xfrm>
              <a:off x="-413128" y="3484625"/>
              <a:ext cx="2686309" cy="1545774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1600" b="1" dirty="0">
                  <a:solidFill>
                    <a:schemeClr val="bg1"/>
                  </a:solidFill>
                  <a:latin typeface="Plumb" charset="0"/>
                </a:rPr>
                <a:t>Управляющая 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1600" b="1" dirty="0">
                  <a:solidFill>
                    <a:schemeClr val="bg1"/>
                  </a:solidFill>
                  <a:latin typeface="Plumb" charset="0"/>
                </a:rPr>
                <a:t>компания 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1600" b="1" dirty="0">
                  <a:solidFill>
                    <a:schemeClr val="bg1"/>
                  </a:solidFill>
                  <a:latin typeface="Plumb" charset="0"/>
                </a:rPr>
                <a:t>городского 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1600" b="1" dirty="0">
                  <a:solidFill>
                    <a:schemeClr val="bg1"/>
                  </a:solidFill>
                  <a:latin typeface="Plumb" charset="0"/>
                </a:rPr>
                <a:t>бизнес-инкубатора</a:t>
              </a:r>
            </a:p>
          </p:txBody>
        </p:sp>
        <p:sp>
          <p:nvSpPr>
            <p:cNvPr id="6148" name="Oval 3"/>
            <p:cNvSpPr>
              <a:spLocks noChangeArrowheads="1"/>
            </p:cNvSpPr>
            <p:nvPr/>
          </p:nvSpPr>
          <p:spPr bwMode="auto">
            <a:xfrm>
              <a:off x="3369195" y="4481953"/>
              <a:ext cx="2648241" cy="867545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ru-RU" altLang="ru-RU" sz="1600" b="1" dirty="0">
                  <a:solidFill>
                    <a:schemeClr val="bg1"/>
                  </a:solidFill>
                  <a:latin typeface="Plumb" charset="0"/>
                </a:rPr>
                <a:t>Муниципальный</a:t>
              </a: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ru-RU" altLang="ru-RU" sz="1600" b="1" dirty="0">
                  <a:solidFill>
                    <a:schemeClr val="bg1"/>
                  </a:solidFill>
                  <a:latin typeface="Plumb" charset="0"/>
                </a:rPr>
                <a:t> центр поддержки</a:t>
              </a: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ru-RU" altLang="ru-RU" sz="1600" b="1" dirty="0">
                  <a:solidFill>
                    <a:schemeClr val="bg1"/>
                  </a:solidFill>
                  <a:latin typeface="Plumb" charset="0"/>
                </a:rPr>
                <a:t> предпринимательства</a:t>
              </a:r>
            </a:p>
          </p:txBody>
        </p:sp>
        <p:sp>
          <p:nvSpPr>
            <p:cNvPr id="6149" name="Oval 4"/>
            <p:cNvSpPr>
              <a:spLocks noChangeArrowheads="1"/>
            </p:cNvSpPr>
            <p:nvPr/>
          </p:nvSpPr>
          <p:spPr bwMode="auto">
            <a:xfrm>
              <a:off x="6839906" y="3484625"/>
              <a:ext cx="2368354" cy="166108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1600" b="1" dirty="0">
                  <a:solidFill>
                    <a:schemeClr val="bg1"/>
                  </a:solidFill>
                  <a:latin typeface="Plumb" charset="0"/>
                </a:rPr>
                <a:t>Управляющая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1600" b="1" dirty="0">
                  <a:solidFill>
                    <a:schemeClr val="bg1"/>
                  </a:solidFill>
                  <a:latin typeface="Plumb" charset="0"/>
                </a:rPr>
                <a:t> компания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1600" b="1" dirty="0">
                  <a:solidFill>
                    <a:schemeClr val="bg1"/>
                  </a:solidFill>
                  <a:latin typeface="Plumb" charset="0"/>
                </a:rPr>
                <a:t> </a:t>
              </a:r>
              <a:r>
                <a:rPr lang="ru-RU" altLang="ru-RU" sz="1600" b="1" dirty="0" err="1">
                  <a:solidFill>
                    <a:schemeClr val="bg1"/>
                  </a:solidFill>
                  <a:latin typeface="Plumb" charset="0"/>
                </a:rPr>
                <a:t>Технопарковой</a:t>
              </a:r>
              <a:r>
                <a:rPr lang="ru-RU" altLang="ru-RU" sz="1600" b="1" dirty="0">
                  <a:solidFill>
                    <a:schemeClr val="bg1"/>
                  </a:solidFill>
                  <a:latin typeface="Plumb" charset="0"/>
                </a:rPr>
                <a:t> зоны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1600" b="1" dirty="0">
                  <a:solidFill>
                    <a:schemeClr val="bg1"/>
                  </a:solidFill>
                  <a:latin typeface="Plumb" charset="0"/>
                </a:rPr>
                <a:t> ЗАТО Северск</a:t>
              </a: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5880497" y="3429000"/>
              <a:ext cx="1885950" cy="133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3750" rIns="67500" bIns="33750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endParaRPr lang="en-US" alt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5364089" y="1177528"/>
              <a:ext cx="3384376" cy="45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3750" rIns="67500" bIns="3375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endParaRPr lang="en-US" altLang="ru-RU" sz="12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Oval 2"/>
            <p:cNvSpPr>
              <a:spLocks noChangeArrowheads="1"/>
            </p:cNvSpPr>
            <p:nvPr/>
          </p:nvSpPr>
          <p:spPr bwMode="auto">
            <a:xfrm>
              <a:off x="58835" y="870717"/>
              <a:ext cx="2736303" cy="2228913"/>
            </a:xfrm>
            <a:prstGeom prst="round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sz="16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ru-RU" altLang="ru-RU" sz="1600" b="1" dirty="0" smtClean="0">
                  <a:solidFill>
                    <a:schemeClr val="bg1"/>
                  </a:solidFill>
                  <a:latin typeface="Plumb" charset="0"/>
                </a:rPr>
                <a:t>Администрация ЗАТО Северск</a:t>
              </a:r>
              <a:endParaRPr lang="ru-RU" altLang="ru-RU" sz="1600" b="1" dirty="0">
                <a:solidFill>
                  <a:schemeClr val="bg1"/>
                </a:solidFill>
                <a:latin typeface="Plumb" charset="0"/>
              </a:endParaRP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sz="135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Oval 2"/>
            <p:cNvSpPr>
              <a:spLocks noChangeArrowheads="1"/>
            </p:cNvSpPr>
            <p:nvPr/>
          </p:nvSpPr>
          <p:spPr bwMode="auto">
            <a:xfrm>
              <a:off x="3331868" y="684029"/>
              <a:ext cx="2626745" cy="1459222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b="1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lumb" charset="0"/>
                </a:rPr>
                <a:t>Управление имущественных отношений Администрации ЗАТО Северск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endParaRPr>
            </a:p>
          </p:txBody>
        </p:sp>
        <p:sp>
          <p:nvSpPr>
            <p:cNvPr id="13" name="Oval 2"/>
            <p:cNvSpPr>
              <a:spLocks noChangeArrowheads="1"/>
            </p:cNvSpPr>
            <p:nvPr/>
          </p:nvSpPr>
          <p:spPr bwMode="auto">
            <a:xfrm>
              <a:off x="6490906" y="859653"/>
              <a:ext cx="2615798" cy="2239977"/>
            </a:xfrm>
            <a:prstGeom prst="round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1600" b="1" dirty="0" smtClean="0">
                  <a:solidFill>
                    <a:schemeClr val="bg1"/>
                  </a:solidFill>
                  <a:latin typeface="Plumb" charset="0"/>
                </a:rPr>
                <a:t>Субъекты малого и среднего предпринимательства – резиденты </a:t>
              </a:r>
              <a:r>
                <a:rPr lang="ru-RU" altLang="ru-RU" sz="1600" b="1" dirty="0" err="1" smtClean="0">
                  <a:solidFill>
                    <a:schemeClr val="bg1"/>
                  </a:solidFill>
                  <a:latin typeface="Plumb" charset="0"/>
                </a:rPr>
                <a:t>технопарковой</a:t>
              </a:r>
              <a:r>
                <a:rPr lang="ru-RU" altLang="ru-RU" sz="1600" b="1" dirty="0" smtClean="0">
                  <a:solidFill>
                    <a:schemeClr val="bg1"/>
                  </a:solidFill>
                  <a:latin typeface="Plumb" charset="0"/>
                </a:rPr>
                <a:t> зоны ЗАТО Северск </a:t>
              </a:r>
              <a:endParaRPr lang="ru-RU" altLang="ru-RU" sz="1600" b="1" dirty="0">
                <a:solidFill>
                  <a:schemeClr val="bg1"/>
                </a:solidFill>
                <a:latin typeface="Plumb" charset="0"/>
              </a:endParaRPr>
            </a:p>
          </p:txBody>
        </p:sp>
        <p:sp>
          <p:nvSpPr>
            <p:cNvPr id="5" name="Стрелка вправо с вырезом 4"/>
            <p:cNvSpPr/>
            <p:nvPr/>
          </p:nvSpPr>
          <p:spPr bwMode="auto">
            <a:xfrm rot="10800000">
              <a:off x="2843808" y="1467658"/>
              <a:ext cx="488060" cy="216024"/>
            </a:xfrm>
            <a:prstGeom prst="notch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ru-RU" sz="23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9" name="Стрелка вправо с вырезом 18"/>
            <p:cNvSpPr/>
            <p:nvPr/>
          </p:nvSpPr>
          <p:spPr bwMode="auto">
            <a:xfrm rot="5400000">
              <a:off x="4604176" y="4229098"/>
              <a:ext cx="257619" cy="248093"/>
            </a:xfrm>
            <a:prstGeom prst="notch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ru-RU" sz="23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20" name="Стрелка вправо с вырезом 19"/>
            <p:cNvSpPr/>
            <p:nvPr/>
          </p:nvSpPr>
          <p:spPr bwMode="auto">
            <a:xfrm rot="2075431">
              <a:off x="6114764" y="3683567"/>
              <a:ext cx="703345" cy="310654"/>
            </a:xfrm>
            <a:prstGeom prst="notch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ru-RU" sz="23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"/>
            <a:ext cx="8208912" cy="11521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97425"/>
            <a:ext cx="1080120" cy="1054705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919536" y="194302"/>
            <a:ext cx="9217024" cy="7635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ИНФРАСТРУКТУРА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ИМУЩЕСТВЕННОЙ ПОДДЕРЖКИ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ПРЕДПРИНИМАТЕЛЬСТВА В ЗАТО СЕВЕРСК</a:t>
            </a:r>
            <a:endParaRPr lang="ru-RU" sz="2400" dirty="0">
              <a:solidFill>
                <a:prstClr val="black"/>
              </a:solidFill>
              <a:latin typeface="Plumb" pitchFamily="2" charset="0"/>
            </a:endParaRPr>
          </a:p>
        </p:txBody>
      </p:sp>
      <p:sp>
        <p:nvSpPr>
          <p:cNvPr id="29" name="Стрелка вправо с вырезом 28"/>
          <p:cNvSpPr/>
          <p:nvPr/>
        </p:nvSpPr>
        <p:spPr bwMode="auto">
          <a:xfrm rot="9420271">
            <a:off x="3801179" y="4698134"/>
            <a:ext cx="850361" cy="357621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ru-RU" sz="23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1" name="Стрелка вправо с вырезом 20"/>
          <p:cNvSpPr/>
          <p:nvPr/>
        </p:nvSpPr>
        <p:spPr bwMode="auto">
          <a:xfrm>
            <a:off x="8206855" y="3645024"/>
            <a:ext cx="566269" cy="248683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ru-RU" sz="23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2" name="Стрелка вправо с вырезом 21"/>
          <p:cNvSpPr/>
          <p:nvPr/>
        </p:nvSpPr>
        <p:spPr bwMode="auto">
          <a:xfrm>
            <a:off x="4363695" y="2423953"/>
            <a:ext cx="566269" cy="248683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ru-RU" sz="23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2" name="Стрелка вправо с вырезом 41"/>
          <p:cNvSpPr/>
          <p:nvPr/>
        </p:nvSpPr>
        <p:spPr bwMode="auto">
          <a:xfrm rot="5400000">
            <a:off x="6276856" y="3047637"/>
            <a:ext cx="562417" cy="301614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ru-RU" sz="23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3" name="Стрелка вправо с вырезом 42"/>
          <p:cNvSpPr/>
          <p:nvPr/>
        </p:nvSpPr>
        <p:spPr bwMode="auto">
          <a:xfrm rot="8082491">
            <a:off x="7883843" y="2984151"/>
            <a:ext cx="1029163" cy="357621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ru-RU" sz="23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4" name="Стрелка вправо с вырезом 43"/>
          <p:cNvSpPr/>
          <p:nvPr/>
        </p:nvSpPr>
        <p:spPr bwMode="auto">
          <a:xfrm rot="16200000">
            <a:off x="6918211" y="3011287"/>
            <a:ext cx="514581" cy="357621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ru-RU" sz="2300" dirty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57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8558"/>
            <a:ext cx="958660" cy="936104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19585" y="304780"/>
            <a:ext cx="10005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ЛИДЕР И КОМАНДА ПРОЕКТА «Реализация инвестиционных проектов субъектами малого и среднего предпринимательства – резидентами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технопарковой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 зоны ЗАТО Северск Томской области»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Plumb" pitchFamily="2" charset="0"/>
              <a:ea typeface="+mj-ea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r="-1"/>
          <a:stretch/>
        </p:blipFill>
        <p:spPr>
          <a:xfrm>
            <a:off x="4511823" y="1556792"/>
            <a:ext cx="2385135" cy="333333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672417" y="5546741"/>
            <a:ext cx="2063948" cy="4460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Смольникова Людмила Владимировна,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заместитель Мэра ЗАТО Северск по экономике 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и финансам</a:t>
            </a:r>
            <a:endParaRPr lang="ru-RU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2315" y="1875768"/>
            <a:ext cx="2880320" cy="4460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Управление имущественных отношений Администрации ЗАТО Северск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32353" y="1845215"/>
            <a:ext cx="2880320" cy="446090"/>
          </a:xfrm>
          <a:prstGeom prst="roundRect">
            <a:avLst>
              <a:gd name="adj" fmla="val 233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Ассоциация «Некоммерческое партнерство – «Агентство развития предпринимательства – Северск»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3405" y="3356992"/>
            <a:ext cx="5644208" cy="458115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Заседание Комиссии </a:t>
            </a:r>
            <a:r>
              <a:rPr lang="ru-RU" sz="2500" dirty="0">
                <a:solidFill>
                  <a:schemeClr val="tx2"/>
                </a:solidFill>
                <a:latin typeface="Times New Roman"/>
                <a:ea typeface="Times New Roman"/>
              </a:rPr>
              <a:t>по отбору субъектов малого и среднего предпринимательства в целях предоставления в субаренду нежилых помещений, входящих в </a:t>
            </a:r>
            <a:r>
              <a:rPr lang="ru-RU" sz="2500" dirty="0" err="1">
                <a:solidFill>
                  <a:schemeClr val="tx2"/>
                </a:solidFill>
                <a:latin typeface="Times New Roman"/>
                <a:ea typeface="Times New Roman"/>
              </a:rPr>
              <a:t>технопарковую</a:t>
            </a:r>
            <a:r>
              <a:rPr lang="ru-RU" sz="2500" dirty="0">
                <a:solidFill>
                  <a:schemeClr val="tx2"/>
                </a:solidFill>
                <a:latin typeface="Times New Roman"/>
                <a:ea typeface="Times New Roman"/>
              </a:rPr>
              <a:t> зону ЗАТО Северск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.</a:t>
            </a:r>
            <a:b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</a:br>
            <a:endParaRPr lang="ru-RU" sz="1600" b="1" dirty="0">
              <a:solidFill>
                <a:schemeClr val="tx2">
                  <a:lumMod val="75000"/>
                </a:schemeClr>
              </a:solidFill>
              <a:latin typeface="Plumb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6632"/>
            <a:ext cx="1512168" cy="1476589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75520" y="342710"/>
            <a:ext cx="1022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Комиссия по отбору субъектов малого и среднего предпринимательства в целях предоставления в субаренду нежилых помещений, входящих в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технопарковую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 зону ЗАТО Северск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Plumb" pitchFamily="2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988839"/>
            <a:ext cx="4752528" cy="333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2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9152"/>
            <a:ext cx="958660" cy="936104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271464" y="353933"/>
            <a:ext cx="1022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Вовлечение бизнеса (субъектов МСП) в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инвестпроекты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 по договорам субаренды муниципального недвижимого имущества на территории ЗАТО Северск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70674" y="1988840"/>
            <a:ext cx="2769046" cy="3458523"/>
            <a:chOff x="2319148" y="-2221061"/>
            <a:chExt cx="2290814" cy="30087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4"/>
            <p:cNvSpPr/>
            <p:nvPr/>
          </p:nvSpPr>
          <p:spPr>
            <a:xfrm>
              <a:off x="2651697" y="-1872799"/>
              <a:ext cx="1958265" cy="266044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 fontAlgn="auto">
                <a:spcAft>
                  <a:spcPts val="0"/>
                </a:spcAft>
              </a:pPr>
              <a:endParaRPr lang="ru-RU" sz="1600" b="1" dirty="0" smtClean="0">
                <a:ln w="0"/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endParaRPr>
            </a:p>
            <a:p>
              <a:pPr algn="ctr" defTabSz="622300" fontAlgn="auto">
                <a:spcAft>
                  <a:spcPts val="0"/>
                </a:spcAft>
              </a:pPr>
              <a:endParaRPr lang="ru-RU" sz="1600" b="1" dirty="0">
                <a:ln w="0"/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319148" y="-2221061"/>
              <a:ext cx="2203957" cy="3008709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По состоянию на 01.06.2022 по договорам субаренды с реализацией инвестиционных проектов передано </a:t>
              </a:r>
              <a:r>
                <a:rPr lang="ru-RU" dirty="0" smtClean="0">
                  <a:solidFill>
                    <a:schemeClr val="bg1"/>
                  </a:solidFill>
                </a:rPr>
                <a:t>23,64% </a:t>
              </a:r>
              <a:r>
                <a:rPr lang="ru-RU" dirty="0" smtClean="0">
                  <a:solidFill>
                    <a:schemeClr val="bg1"/>
                  </a:solidFill>
                </a:rPr>
                <a:t>муниципального имущества, включенного в состав ТПЗ ЗАТО Северск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253654"/>
              </p:ext>
            </p:extLst>
          </p:nvPr>
        </p:nvGraphicFramePr>
        <p:xfrm>
          <a:off x="3791744" y="2041872"/>
          <a:ext cx="7542584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52972"/>
              </p:ext>
            </p:extLst>
          </p:nvPr>
        </p:nvGraphicFramePr>
        <p:xfrm>
          <a:off x="3791744" y="2057400"/>
          <a:ext cx="7704856" cy="320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069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8558"/>
            <a:ext cx="958660" cy="936104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11101064" cy="46561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000" b="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000" b="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000" b="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000" b="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400" b="1" dirty="0" smtClean="0">
              <a:solidFill>
                <a:schemeClr val="tx2">
                  <a:lumMod val="75000"/>
                </a:schemeClr>
              </a:solidFill>
              <a:latin typeface="Plumb" pitchFamily="2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 b="1" dirty="0" smtClean="0">
              <a:solidFill>
                <a:schemeClr val="tx2">
                  <a:lumMod val="75000"/>
                </a:schemeClr>
              </a:solidFill>
              <a:latin typeface="Plumb" pitchFamily="2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dirty="0"/>
          </a:p>
          <a:p>
            <a:pPr marL="0" indent="0">
              <a:lnSpc>
                <a:spcPct val="80000"/>
              </a:lnSpc>
              <a:buNone/>
            </a:pPr>
            <a:endParaRPr lang="en-US" altLang="ru-R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altLang="ru-RU" sz="2000" b="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alt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71464" y="353933"/>
            <a:ext cx="1022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Информирование субъектов МСП и получение обратной связи через социальные сети и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WhatsApp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1248001" y="2101714"/>
            <a:ext cx="1576273" cy="26369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5900"/>
          <a:stretch/>
        </p:blipFill>
        <p:spPr>
          <a:xfrm>
            <a:off x="6134522" y="2004295"/>
            <a:ext cx="1651147" cy="26506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5900"/>
          <a:stretch/>
        </p:blipFill>
        <p:spPr>
          <a:xfrm>
            <a:off x="3676463" y="2004295"/>
            <a:ext cx="1661942" cy="2636912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11968" y="1169675"/>
            <a:ext cx="2719645" cy="514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89522" y="1107415"/>
            <a:ext cx="3831508" cy="6328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ВК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-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https://vk.com/business.zatoseversk</a:t>
            </a:r>
            <a:endParaRPr lang="ru-RU" sz="1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066826"/>
            <a:ext cx="436560" cy="4365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3800" r="-1467" b="6301"/>
          <a:stretch/>
        </p:blipFill>
        <p:spPr>
          <a:xfrm>
            <a:off x="8886764" y="1833731"/>
            <a:ext cx="1649914" cy="263691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5901"/>
          <a:stretch/>
        </p:blipFill>
        <p:spPr>
          <a:xfrm>
            <a:off x="9664284" y="2813824"/>
            <a:ext cx="1652846" cy="26533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5901"/>
          <a:stretch/>
        </p:blipFill>
        <p:spPr>
          <a:xfrm>
            <a:off x="10190769" y="3932485"/>
            <a:ext cx="1640454" cy="263343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141" y="2072247"/>
            <a:ext cx="436560" cy="43656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8220141" y="1188669"/>
            <a:ext cx="2876000" cy="513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WhatsApp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 </a:t>
            </a:r>
            <a:endParaRPr lang="ru-RU" sz="1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5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94300"/>
            <a:ext cx="11449272" cy="12904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6632"/>
            <a:ext cx="1512168" cy="1476589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847528" y="116632"/>
            <a:ext cx="9865096" cy="14765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Результаты реализации на территории ЗАТО Северск инвестиционных проектом субъектами малого и среднего предпринимательства  - резидентами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технопарковой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 зоны (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г.Северск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ул.Калинина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, 69)</a:t>
            </a:r>
            <a:endParaRPr lang="ru-RU" sz="2400" dirty="0">
              <a:solidFill>
                <a:prstClr val="black"/>
              </a:solidFill>
              <a:latin typeface="Plumb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2264" y="3271627"/>
            <a:ext cx="8136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Plumb" pitchFamily="2" charset="0"/>
              <a:cs typeface="Times New Roman" pitchFamily="18" charset="0"/>
            </a:endParaRPr>
          </a:p>
        </p:txBody>
      </p:sp>
      <p:pic>
        <p:nvPicPr>
          <p:cNvPr id="1026" name="Picture 2" descr="K:\Отдел аренды\Конкурс на лучшую инициативу АТОМНЫЕ ГОРОДА\Калинина, 69 Общественное питание\38fcc997-2a4d-4555-89d6-07b8683128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644569"/>
            <a:ext cx="36004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Отдел аренды\Конкурс на лучшую инициативу АТОМНЫЕ ГОРОДА\Калинина, 69 Общественное питание\1b324279-cc10-4ae5-85e1-f4ff303ee27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593220"/>
            <a:ext cx="3402379" cy="50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Отдел аренды\Конкурс на лучшую инициативу АТОМНЫЕ ГОРОДА\Калинина, 69 Общественное питание\609cb05f-b02e-43f1-b4ad-abcd5ce6a8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593221"/>
            <a:ext cx="4367248" cy="50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:\Отдел аренды\Конкурс на лучшую инициативу АТОМНЫЕ ГОРОДА\Калинина, 69 Общественное питание\ec172f65-a487-4819-b1e4-4dfe31caa16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4068280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Отдел аренды\Конкурс на лучшую инициативу АТОМНЫЕ ГОРОДА\f8c38dab-0399-442a-883e-1f327dceb5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60648"/>
            <a:ext cx="11377264" cy="62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683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Zelenye-volny</Template>
  <TotalTime>10321</TotalTime>
  <Words>407</Words>
  <Application>Microsoft Office PowerPoint</Application>
  <PresentationFormat>Произвольный</PresentationFormat>
  <Paragraphs>107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Plumb</vt:lpstr>
      <vt:lpstr>Arial Cyr</vt:lpstr>
      <vt:lpstr>Segoe</vt:lpstr>
      <vt:lpstr>Times New Roman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Заседание Комиссии по отбору субъектов малого и среднего предпринимательства в целях предоставления в субаренду нежилых помещений, входящих в технопарковую зону ЗАТО Северск.   </vt:lpstr>
      <vt:lpstr>Презентация PowerPoint</vt:lpstr>
      <vt:lpstr>Презентация PowerPoint</vt:lpstr>
      <vt:lpstr>Презентация PowerPoint</vt:lpstr>
      <vt:lpstr>Презентация PowerPoint</vt:lpstr>
      <vt:lpstr>   Задачи Администрации ЗАТО Северск по созданию конкурентной среды, благоприятной для развития бизнеса, на 2023 год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Dubova</dc:creator>
  <cp:lastModifiedBy>Merkulov</cp:lastModifiedBy>
  <cp:revision>1283</cp:revision>
  <cp:lastPrinted>2019-02-20T02:04:19Z</cp:lastPrinted>
  <dcterms:created xsi:type="dcterms:W3CDTF">2010-05-23T14:28:12Z</dcterms:created>
  <dcterms:modified xsi:type="dcterms:W3CDTF">2022-07-08T02:31:47Z</dcterms:modified>
</cp:coreProperties>
</file>