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5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0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41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7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9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4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4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3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5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6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6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6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9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03E8-C671-4036-9A50-D797D3515AC9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7E0A9F-F550-4444-8FC9-A0FE047CF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8867" y="302357"/>
            <a:ext cx="7766936" cy="164630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/>
                </a:solidFill>
                <a:latin typeface="Impact" panose="020B0806030902050204" pitchFamily="34" charset="0"/>
              </a:rPr>
              <a:t>Ф</a:t>
            </a:r>
            <a:r>
              <a:rPr lang="ru-RU" dirty="0" smtClean="0">
                <a:solidFill>
                  <a:schemeClr val="accent5"/>
                </a:solidFill>
                <a:latin typeface="Impact" panose="020B0806030902050204" pitchFamily="34" charset="0"/>
              </a:rPr>
              <a:t>естиваль ЗОЖ «Трансформация»</a:t>
            </a:r>
            <a:endParaRPr lang="ru-RU" dirty="0">
              <a:solidFill>
                <a:schemeClr val="accent5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821">
            <a:off x="9103793" y="457737"/>
            <a:ext cx="2395401" cy="2395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4" y="1948659"/>
            <a:ext cx="3555447" cy="2368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88" y="4104009"/>
            <a:ext cx="3631279" cy="2419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09" y="216815"/>
            <a:ext cx="2040580" cy="2720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00" y="2076843"/>
            <a:ext cx="3076070" cy="2112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49" y="3293322"/>
            <a:ext cx="2686639" cy="26866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68" y="3770723"/>
            <a:ext cx="2752626" cy="27526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8913">
            <a:off x="609860" y="4471596"/>
            <a:ext cx="1777911" cy="17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Цель проекта </a:t>
            </a:r>
            <a:r>
              <a:rPr lang="ru-RU" sz="27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-</a:t>
            </a:r>
            <a:r>
              <a:rPr lang="ru-RU" sz="2700" dirty="0" smtClean="0">
                <a:cs typeface="Aharoni" panose="02010803020104030203" pitchFamily="2" charset="-79"/>
              </a:rPr>
              <a:t> </a:t>
            </a:r>
            <a:r>
              <a:rPr lang="ru-RU" sz="2000" dirty="0">
                <a:solidFill>
                  <a:srgbClr val="2E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мотивация к спорту и здоровому образу жизни для жителей города Курчатова и Курской области.</a:t>
            </a:r>
            <a: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sz="2000" dirty="0">
                <a:latin typeface="Arial Black" panose="020B0A0402010202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700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 Black" panose="020B0A04020102020204" pitchFamily="34" charset="0"/>
              </a:rPr>
              <a:t>Задачи проекта:</a:t>
            </a:r>
            <a:br>
              <a:rPr lang="ru-RU" sz="2700" dirty="0" smtClean="0">
                <a:latin typeface="Arial Black" panose="020B0A04020102020204" pitchFamily="34" charset="0"/>
                <a:ea typeface="Times New Roman" panose="02020603050405020304" pitchFamily="18" charset="0"/>
                <a:cs typeface="Arial Black" panose="020B0A04020102020204" pitchFamily="34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9691"/>
            <a:ext cx="3602435" cy="4391672"/>
          </a:xfrm>
        </p:spPr>
        <p:txBody>
          <a:bodyPr/>
          <a:lstStyle/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популяризация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ЗОЖ среди населения города Курчатова;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комплекса мероприятий, направленных на ознакомление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курчатовцев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различными видами оздоровительных процедур, видами спорта, спортивного досуга, с культурой правильного питания;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резонанс от реализации проекта среди населения.</a:t>
            </a:r>
            <a:endParaRPr lang="ru-RU" sz="11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7" y="1799576"/>
            <a:ext cx="3923235" cy="4886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25225"/>
            <a:ext cx="2648932" cy="2648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3157979"/>
            <a:ext cx="2648932" cy="35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Оупен-эйр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 «Фестиваль ЗОЖ «Трансформация» включает в себя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обширный комплекс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мероприятий, направленных на популяризацию ЗОЖ среди населения г.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Курчатова.</a:t>
            </a:r>
            <a:endParaRPr lang="ru-RU" sz="2400" dirty="0">
              <a:solidFill>
                <a:schemeClr val="accent2">
                  <a:lumMod val="75000"/>
                </a:schemeClr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1930400"/>
            <a:ext cx="625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Целевая аудитория проекта – жители и гости города Курчатова всех возрастных категорий.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76731"/>
            <a:ext cx="4863831" cy="3647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13" y="2576731"/>
            <a:ext cx="4873929" cy="365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проекта: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1270000"/>
            <a:ext cx="111028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ПРОБЕЖКА ФЛЕШМОБ «ВСТАНЬ И БЕГИ!» + общегородская зарядка, бой подушками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ПОКАЗАТЕЛЬНЫЕ ВЫСТУПЛЕНИЯ СПОРТСМЕНОВ СПОРТИВНОЙ ШКОЛЫ Г. КУРЧАТОВА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>
                <a:solidFill>
                  <a:srgbClr val="000000"/>
                </a:solidFill>
                <a:latin typeface="-apple-system"/>
              </a:rPr>
              <a:t>О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ТКРЫТЫЕ СОВРЕВНОВАНИЯ ПО МИНИ-ФУТБОЛУ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ОТКРЫТЫЕ СОРЕВНОВАНИЯ ПО СТРИТБОЛУ</a:t>
            </a:r>
            <a:endParaRPr lang="ru-RU" sz="1200" dirty="0"/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WORKOUT (ФРИСТАЙЛ, ОТКРЫТЫЕ СОРЕВНОВАНИЯ НА ТУРНИКЕ И БРУСЬЯХ)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ВЕЛО ДРАГ РЕЙСИНГ (СТОМЕТРОВКА НА ВЕЛОСИПЕДЕ)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МАСТЕР-КЛАСС ПО ПАРУСНОМУ СПОРТУ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МАСТЕР-КЛАСС ПО САПСЕРФИНГУ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ЭКО-ТИР (БЕСПЛАТНЫЕ ПАТРОНЫ ДЛЯ СТРЕЛЬБЫ ЗА СОБРАННЫЙ НА ТЕРРИТОРИИ ФЕСТИВАЛЯ МУСОР)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ШАХМАТЫ</a:t>
            </a:r>
            <a:r>
              <a:rPr lang="ru-RU" sz="1200" dirty="0" smtClean="0"/>
              <a:t>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ШАШКИ</a:t>
            </a:r>
            <a:r>
              <a:rPr lang="ru-RU" sz="1200" dirty="0" smtClean="0"/>
              <a:t>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ДОМИНО</a:t>
            </a:r>
            <a:r>
              <a:rPr lang="ru-RU" sz="1200" dirty="0" smtClean="0"/>
              <a:t>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ГОРОДКИ</a:t>
            </a:r>
            <a:r>
              <a:rPr lang="ru-RU" sz="1200" dirty="0" smtClean="0"/>
              <a:t>, 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ТЕННИС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ВЗВЕШИВАНИЕ НА ЯПОНСКИХ ВЕСАХ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ДЕГУСТАЦИИ СПОРТИВНОГО ПИТАНИЯ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ИГРОВЫЕ ПЛОЩАДКИ ДЛЯ ДЕТЕЙ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ГОРОДСКОЙ КОНКУРС «РЕКОРДЫ КУРЧАТОВА»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ОТКРЫТАЯ ТРЕНИРОВКА НА КОНКУРСНОЙ ОСНОВЕ «БИТВА ФИТНЕС ТРЕНЕРОВ»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Проект «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-apple-system"/>
              </a:rPr>
              <a:t>ЗонаГазона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» - умные пикники (лекция о здоровом питании)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ОТКРЫТАЯ ТРЕНИРОВКА ПО ЙОГЕ И МЕДИТАТИВНЫМ ПРАКТИКАМ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ВЕЛОКВЕСТ ПО ГОРОДУ ДЛЯ ВСЕХ ЖЕЛАЮЩИХ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МАСТЕР-КЛАСС ПО ИСТОРИЧЕСКОМУ ФЕХТОВАНИЮ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СОРЕВНОВАНИЯ ПО АРМРЕСТЛИНГУ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СДАЧА НОРМ ГТО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ЛЕГКОАТЛЕТИЧЕСКИЙ КРОСС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ПОКАЗАТЕЛЬНЫЕ ВЫСТУПЛЕНИЯ КОМАНДЫ «АКАДЕМИЯ СИЛЫ». Открытые соревнования по жиму лежа и становой тяге для всех желающих.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К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онкурс для самых маленьких «ПОЛЗУНКОВЫЕ ЗАБЕГИ»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Д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искотека «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  <a:latin typeface="-apple-system"/>
              </a:rPr>
              <a:t>ежеГОДНЫЙdance</a:t>
            </a:r>
            <a:r>
              <a:rPr lang="ru-RU" sz="1200" b="0" i="0" dirty="0" smtClean="0">
                <a:solidFill>
                  <a:srgbClr val="000000"/>
                </a:solidFill>
                <a:effectLst/>
                <a:latin typeface="-apple-system"/>
              </a:rPr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357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13655"/>
              </p:ext>
            </p:extLst>
          </p:nvPr>
        </p:nvGraphicFramePr>
        <p:xfrm>
          <a:off x="677334" y="1423448"/>
          <a:ext cx="8372398" cy="4682857"/>
        </p:xfrm>
        <a:graphic>
          <a:graphicData uri="http://schemas.openxmlformats.org/drawingml/2006/table">
            <a:tbl>
              <a:tblPr firstRow="1" firstCol="1" bandRow="1"/>
              <a:tblGrid>
                <a:gridCol w="1861793"/>
                <a:gridCol w="2785507"/>
                <a:gridCol w="1862549"/>
                <a:gridCol w="1862549"/>
              </a:tblGrid>
              <a:tr h="297510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</a:t>
                      </a:r>
                    </a:p>
                  </a:txBody>
                  <a:tcPr marL="58222" marR="58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Показатель, единица измерения</a:t>
                      </a:r>
                    </a:p>
                  </a:txBody>
                  <a:tcPr marL="58222" marR="58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Значение показателя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2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последний год реализации практики</a:t>
                      </a:r>
                    </a:p>
                  </a:txBody>
                  <a:tcPr marL="58222" marR="58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 весь период реализации</a:t>
                      </a:r>
                    </a:p>
                  </a:txBody>
                  <a:tcPr marL="58222" marR="582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308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Создание ежегодного масштабного события, популяризирующего здоровый образ жизни. Количество участников мероприятий проекта (чел.).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5446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18241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8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мероприятий в рамках проекта (шт.).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80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привлеченных партнеров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34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1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Увеличилось количество посетителей частных фитнес-клубов (%).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18%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14%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1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Увеличилось количество спортивных секций в детской спортивной школе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15%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19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Позитивный резонанс в социальных сетях и в СМИ (публикации)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159</a:t>
                      </a:r>
                    </a:p>
                  </a:txBody>
                  <a:tcPr marL="58222" marR="58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5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00" y="204248"/>
            <a:ext cx="8596668" cy="1320800"/>
          </a:xfrm>
        </p:spPr>
        <p:txBody>
          <a:bodyPr/>
          <a:lstStyle/>
          <a:p>
            <a:r>
              <a:rPr lang="ru-RU" dirty="0" smtClean="0"/>
              <a:t>Команда проекта: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120370"/>
              </p:ext>
            </p:extLst>
          </p:nvPr>
        </p:nvGraphicFramePr>
        <p:xfrm>
          <a:off x="810705" y="961535"/>
          <a:ext cx="10444899" cy="5563699"/>
        </p:xfrm>
        <a:graphic>
          <a:graphicData uri="http://schemas.openxmlformats.org/drawingml/2006/table">
            <a:tbl>
              <a:tblPr firstRow="1" firstCol="1" bandRow="1"/>
              <a:tblGrid>
                <a:gridCol w="1160811"/>
                <a:gridCol w="2977687"/>
                <a:gridCol w="6306401"/>
              </a:tblGrid>
              <a:tr h="44305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Участник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Описание его роли в реализации практики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Костырева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Татьяна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Автор, инициатор и руководитель проекта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9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Городские СМИ (Телекомпания ТВК и К, Курчатов ТВ, газеты «Курчатовское время», «Слово»)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Информационное сопровождение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Хорохонова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Ольга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волонтеров проекта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Меркулов Виталий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силовых видов спорта, силового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экситрима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Сергей Чекалин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площадок мини-футбола;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street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бола; соревнований по шахматам, шашкам, настольному теннису; показательных выступлений спортсменов.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Дина Александрова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площадки йоги и медитативных практик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Дмитрий Синичка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площадки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workout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ответственный за работу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ЭКОтира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Юлия Лоторева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легкоатлетических кроссов, сдачи норм ГТО 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Эдуард Мануйлов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площадок парусного спорта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Антон Салов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площадок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САПсерфинга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Елена Грибач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детских площадок, конкурса «Рекорды Курчатова», конкурса «Ползунковые забеги», конкурса «Надувной марафон».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Андрей Муравьев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площадок по армрестлингу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Маргарита Горбунова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пляжных вечеринок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Марика Серова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ДИСКО программ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 Ребцовский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работы приглашенных артистов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Анатолий Бондарев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Ответственный за техническое оснащение и звуковое оформление фестиваля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Павел Бушков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Ответственный за рекламную продукцию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00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Наталья Буда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Координатор вело-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квеста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вело драг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рейсинга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969" marR="30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1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501" y="188536"/>
            <a:ext cx="8596668" cy="1320800"/>
          </a:xfrm>
        </p:spPr>
        <p:txBody>
          <a:bodyPr/>
          <a:lstStyle/>
          <a:p>
            <a:r>
              <a:rPr lang="ru-RU" dirty="0" smtClean="0"/>
              <a:t>Перспективы развития.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5803" y="848936"/>
            <a:ext cx="537467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2E2F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Black" panose="020B0A04020102020204" pitchFamily="34" charset="0"/>
              </a:rPr>
              <a:t>Фестиваль ЗОЖ «</a:t>
            </a:r>
            <a:r>
              <a:rPr lang="ru-RU" sz="1600" dirty="0" err="1" smtClean="0">
                <a:solidFill>
                  <a:srgbClr val="2E2F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Black" panose="020B0A04020102020204" pitchFamily="34" charset="0"/>
              </a:rPr>
              <a:t>Трасформация</a:t>
            </a:r>
            <a:r>
              <a:rPr lang="ru-RU" sz="1600" dirty="0" smtClean="0">
                <a:solidFill>
                  <a:srgbClr val="2E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Black" panose="020B0A04020102020204" pitchFamily="34" charset="0"/>
              </a:rPr>
              <a:t>»</a:t>
            </a:r>
            <a:r>
              <a:rPr lang="ru-RU" sz="1600" dirty="0" smtClean="0">
                <a:solidFill>
                  <a:srgbClr val="2E2F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Black" panose="020B0A04020102020204" pitchFamily="34" charset="0"/>
              </a:rPr>
              <a:t>, как ежегодное событие в Курчатове обретет еще больший масштаб. Увеличится количество партнеров и активностей фестиваля. В перспективе проект выйдет на полную самоокупаемость за счет материальных ресурсов привлеченных организаций и спонсоров. </a:t>
            </a:r>
            <a:r>
              <a:rPr lang="ru-RU" sz="1600" dirty="0" smtClean="0">
                <a:solidFill>
                  <a:srgbClr val="2E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Black" panose="020B0A04020102020204" pitchFamily="34" charset="0"/>
              </a:rPr>
              <a:t>Рассматривается возможность увеличения</a:t>
            </a:r>
            <a:r>
              <a:rPr lang="ru-RU" sz="1600" dirty="0" smtClean="0">
                <a:solidFill>
                  <a:srgbClr val="2E2F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Black" panose="020B0A04020102020204" pitchFamily="34" charset="0"/>
              </a:rPr>
              <a:t> продолжительности события с одного до двух дней (возможна организация кемпинга для приезжих).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2E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Black" panose="020B0A04020102020204" pitchFamily="34" charset="0"/>
              </a:rPr>
              <a:t>В августе 2022 года проект оберет патриотическую направленность и будет посвящен Победе на Курской Дуге.</a:t>
            </a:r>
            <a:endParaRPr lang="ru-RU" sz="1600" dirty="0" smtClean="0">
              <a:solidFill>
                <a:srgbClr val="2E2F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 Black" panose="020B0A040201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2E2F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Black" panose="020B0A04020102020204" pitchFamily="34" charset="0"/>
              </a:rPr>
              <a:t>Фестиваль ЗОЖ «Трансформация» сможет увеличить туристическую привлекательность города и сформировать имидж Курчатова, как спортивной столицы Курской области.</a:t>
            </a:r>
          </a:p>
          <a:p>
            <a:pPr indent="450215" algn="just">
              <a:spcAft>
                <a:spcPts val="0"/>
              </a:spcAft>
            </a:pPr>
            <a:endParaRPr lang="ru-RU" sz="1600" dirty="0" smtClean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 Black" panose="020B0A04020102020204" pitchFamily="34" charset="0"/>
            </a:endParaRPr>
          </a:p>
          <a:p>
            <a:pPr indent="450215" algn="just">
              <a:lnSpc>
                <a:spcPts val="1800"/>
              </a:lnSpc>
              <a:spcAft>
                <a:spcPts val="6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39" y="188536"/>
            <a:ext cx="3443926" cy="2582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53" y="2941163"/>
            <a:ext cx="3446012" cy="2584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03" y="1011543"/>
            <a:ext cx="3129699" cy="2347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30" y="4729338"/>
            <a:ext cx="2875015" cy="1917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2837" b="25911"/>
          <a:stretch/>
        </p:blipFill>
        <p:spPr>
          <a:xfrm>
            <a:off x="6144303" y="3519320"/>
            <a:ext cx="2415381" cy="26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502</Words>
  <Application>Microsoft Office PowerPoint</Application>
  <PresentationFormat>Широкоэкранный</PresentationFormat>
  <Paragraphs>110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Aharoni</vt:lpstr>
      <vt:lpstr>-apple-system</vt:lpstr>
      <vt:lpstr>Arial</vt:lpstr>
      <vt:lpstr>Arial Black</vt:lpstr>
      <vt:lpstr>Calibri</vt:lpstr>
      <vt:lpstr>Impact</vt:lpstr>
      <vt:lpstr>Segoe UI Black</vt:lpstr>
      <vt:lpstr>Times New Roman</vt:lpstr>
      <vt:lpstr>Trebuchet MS</vt:lpstr>
      <vt:lpstr>Wingdings 3</vt:lpstr>
      <vt:lpstr>Грань</vt:lpstr>
      <vt:lpstr>Фестиваль ЗОЖ «Трансформация»</vt:lpstr>
      <vt:lpstr>Цель проекта - мотивация к спорту и здоровому образу жизни для жителей города Курчатова и Курской области.  Задачи проекта: </vt:lpstr>
      <vt:lpstr>Оупен-эйр «Фестиваль ЗОЖ «Трансформация» включает в себя обширный комплекс мероприятий, направленных на популяризацию ЗОЖ среди населения г. Курчатова.</vt:lpstr>
      <vt:lpstr>Мероприятия проекта:</vt:lpstr>
      <vt:lpstr>РЕЗУЛЬТАТЫ:</vt:lpstr>
      <vt:lpstr>Команда проекта:</vt:lpstr>
      <vt:lpstr>Перспективы развития.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ЗОЖ «Трансформация»</dc:title>
  <dc:creator>User</dc:creator>
  <cp:lastModifiedBy>User</cp:lastModifiedBy>
  <cp:revision>8</cp:revision>
  <dcterms:created xsi:type="dcterms:W3CDTF">2022-07-06T07:29:50Z</dcterms:created>
  <dcterms:modified xsi:type="dcterms:W3CDTF">2022-07-06T12:27:54Z</dcterms:modified>
</cp:coreProperties>
</file>