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6" r:id="rId11"/>
    <p:sldId id="267" r:id="rId12"/>
    <p:sldId id="268" r:id="rId13"/>
    <p:sldId id="272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0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endParaRPr lang="ru-RU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социальные работники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Школа искусство помогать</c:v>
                </c:pt>
                <c:pt idx="1">
                  <c:v>Пункт проката</c:v>
                </c:pt>
                <c:pt idx="2">
                  <c:v>Санаторий на дому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74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D7C-4CA4-B463-7C500D9990C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родственники тяжелобольных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Школа искусство помогать</c:v>
                </c:pt>
                <c:pt idx="1">
                  <c:v>Пункт проката</c:v>
                </c:pt>
                <c:pt idx="2">
                  <c:v>Санаторий на дому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12</c:v>
                </c:pt>
                <c:pt idx="1">
                  <c:v>12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D7C-4CA4-B463-7C500D9990C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получатели социальных услуг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Школа искусство помогать</c:v>
                </c:pt>
                <c:pt idx="1">
                  <c:v>Пункт проката</c:v>
                </c:pt>
                <c:pt idx="2">
                  <c:v>Санаторий на дому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67</c:v>
                </c:pt>
                <c:pt idx="2">
                  <c:v>1066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D7C-4CA4-B463-7C500D9990C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0420536"/>
        <c:axId val="200420928"/>
        <c:axId val="0"/>
      </c:bar3DChart>
      <c:catAx>
        <c:axId val="200420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0420928"/>
        <c:crosses val="autoZero"/>
        <c:auto val="1"/>
        <c:lblAlgn val="ctr"/>
        <c:lblOffset val="100"/>
        <c:noMultiLvlLbl val="0"/>
      </c:catAx>
      <c:valAx>
        <c:axId val="200420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0420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отлично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1"/>
                <c:pt idx="0">
                  <c:v>удовлетворенность оказываемыми услугами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0%">
                  <c:v>0.6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D30-4083-A4B6-977F2C847FD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хорошо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1"/>
                <c:pt idx="0">
                  <c:v>удовлетворенность оказываемыми услугами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 formatCode="0%">
                  <c:v>0.35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D30-4083-A4B6-977F2C847FD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удовлетворительно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1"/>
                <c:pt idx="0">
                  <c:v>удовлетворенность оказываемыми услугами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 formatCode="0%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D30-4083-A4B6-977F2C847F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0913928"/>
        <c:axId val="201922720"/>
      </c:barChart>
      <c:catAx>
        <c:axId val="200913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1922720"/>
        <c:crosses val="autoZero"/>
        <c:auto val="1"/>
        <c:lblAlgn val="ctr"/>
        <c:lblOffset val="100"/>
        <c:noMultiLvlLbl val="0"/>
      </c:catAx>
      <c:valAx>
        <c:axId val="201922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0913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AECEA2-1ED2-4304-AFA2-A138A3A8016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536828-D95D-4B3C-9302-82929BC0B308}">
      <dgm:prSet phldrT="[Текст]" custT="1"/>
      <dgm:spPr/>
      <dgm:t>
        <a:bodyPr/>
        <a:lstStyle/>
        <a:p>
          <a:r>
            <a:rPr lang="ru-RU" sz="2400" dirty="0" smtClean="0"/>
            <a:t>2,5 </a:t>
          </a:r>
          <a:r>
            <a:rPr lang="ru-RU" sz="2400" dirty="0" err="1" smtClean="0"/>
            <a:t>млн.социальных</a:t>
          </a:r>
          <a:r>
            <a:rPr lang="ru-RU" sz="2400" dirty="0" smtClean="0"/>
            <a:t> услуг</a:t>
          </a:r>
          <a:endParaRPr lang="ru-RU" sz="2400" dirty="0"/>
        </a:p>
      </dgm:t>
    </dgm:pt>
    <dgm:pt modelId="{A77758CB-5162-4E04-AFF8-97EE185C014E}" type="parTrans" cxnId="{3122F915-4774-41A6-B28B-378869B67E61}">
      <dgm:prSet/>
      <dgm:spPr/>
      <dgm:t>
        <a:bodyPr/>
        <a:lstStyle/>
        <a:p>
          <a:endParaRPr lang="ru-RU"/>
        </a:p>
      </dgm:t>
    </dgm:pt>
    <dgm:pt modelId="{9F23758F-5291-48E3-B587-AC00E6A1BA76}" type="sibTrans" cxnId="{3122F915-4774-41A6-B28B-378869B67E61}">
      <dgm:prSet/>
      <dgm:spPr/>
      <dgm:t>
        <a:bodyPr/>
        <a:lstStyle/>
        <a:p>
          <a:endParaRPr lang="ru-RU"/>
        </a:p>
      </dgm:t>
    </dgm:pt>
    <dgm:pt modelId="{29E0CE84-3215-4EF8-BB08-8CC12B19E6C8}">
      <dgm:prSet phldrT="[Текст]" custT="1"/>
      <dgm:spPr/>
      <dgm:t>
        <a:bodyPr/>
        <a:lstStyle/>
        <a:p>
          <a:r>
            <a:rPr lang="ru-RU" sz="2400" dirty="0" smtClean="0"/>
            <a:t>1 660 человек</a:t>
          </a:r>
          <a:endParaRPr lang="ru-RU" sz="2400" dirty="0"/>
        </a:p>
      </dgm:t>
    </dgm:pt>
    <dgm:pt modelId="{191219E9-0636-4FF6-AFA6-B8267CE2F5AA}" type="parTrans" cxnId="{B241CCBB-AF4D-45FF-8DF4-43C28702B4C9}">
      <dgm:prSet/>
      <dgm:spPr/>
      <dgm:t>
        <a:bodyPr/>
        <a:lstStyle/>
        <a:p>
          <a:endParaRPr lang="ru-RU"/>
        </a:p>
      </dgm:t>
    </dgm:pt>
    <dgm:pt modelId="{AD7057A5-10B3-4A5E-B866-AFC98CF74326}" type="sibTrans" cxnId="{B241CCBB-AF4D-45FF-8DF4-43C28702B4C9}">
      <dgm:prSet/>
      <dgm:spPr/>
      <dgm:t>
        <a:bodyPr/>
        <a:lstStyle/>
        <a:p>
          <a:endParaRPr lang="ru-RU"/>
        </a:p>
      </dgm:t>
    </dgm:pt>
    <dgm:pt modelId="{BFACB882-37EB-4E48-B594-A508B9557A2E}">
      <dgm:prSet phldrT="[Текст]" custT="1"/>
      <dgm:spPr/>
      <dgm:t>
        <a:bodyPr/>
        <a:lstStyle/>
        <a:p>
          <a:r>
            <a:rPr lang="ru-RU" sz="1400" dirty="0" smtClean="0"/>
            <a:t>Более 1000 граждан с ограниченными возможностями</a:t>
          </a:r>
          <a:endParaRPr lang="ru-RU" sz="1400" dirty="0"/>
        </a:p>
      </dgm:t>
    </dgm:pt>
    <dgm:pt modelId="{D6121B88-88B1-44F3-9C43-C5F6CD1608A2}" type="parTrans" cxnId="{C1898C1F-E280-44B8-8567-1FBB0B053E73}">
      <dgm:prSet/>
      <dgm:spPr/>
      <dgm:t>
        <a:bodyPr/>
        <a:lstStyle/>
        <a:p>
          <a:endParaRPr lang="ru-RU"/>
        </a:p>
      </dgm:t>
    </dgm:pt>
    <dgm:pt modelId="{A8DD8B74-0BD5-479F-A61A-3C1DF3BD5472}" type="sibTrans" cxnId="{C1898C1F-E280-44B8-8567-1FBB0B053E73}">
      <dgm:prSet/>
      <dgm:spPr/>
      <dgm:t>
        <a:bodyPr/>
        <a:lstStyle/>
        <a:p>
          <a:endParaRPr lang="ru-RU"/>
        </a:p>
      </dgm:t>
    </dgm:pt>
    <dgm:pt modelId="{EFDDB173-7216-4A86-8ED8-AE05B5A0D3C2}">
      <dgm:prSet phldrT="[Текст]"/>
      <dgm:spPr/>
      <dgm:t>
        <a:bodyPr/>
        <a:lstStyle/>
        <a:p>
          <a:r>
            <a:rPr lang="ru-RU" dirty="0" smtClean="0"/>
            <a:t>Более 80 % обслуживаемых в  возрасте старше 70 лет</a:t>
          </a:r>
          <a:endParaRPr lang="ru-RU" dirty="0"/>
        </a:p>
      </dgm:t>
    </dgm:pt>
    <dgm:pt modelId="{4C265240-09ED-42D1-B503-DF16D51E229C}" type="parTrans" cxnId="{CD6F0722-61AD-4FE6-BA58-F212B825241D}">
      <dgm:prSet/>
      <dgm:spPr/>
      <dgm:t>
        <a:bodyPr/>
        <a:lstStyle/>
        <a:p>
          <a:endParaRPr lang="ru-RU"/>
        </a:p>
      </dgm:t>
    </dgm:pt>
    <dgm:pt modelId="{FAA3FA8F-AE56-41E6-8E4C-B049038AB879}" type="sibTrans" cxnId="{CD6F0722-61AD-4FE6-BA58-F212B825241D}">
      <dgm:prSet/>
      <dgm:spPr/>
      <dgm:t>
        <a:bodyPr/>
        <a:lstStyle/>
        <a:p>
          <a:endParaRPr lang="ru-RU"/>
        </a:p>
      </dgm:t>
    </dgm:pt>
    <dgm:pt modelId="{57D37610-5447-4061-917B-86EFA1F82198}">
      <dgm:prSet phldrT="[Текст]"/>
      <dgm:spPr/>
      <dgm:t>
        <a:bodyPr/>
        <a:lstStyle/>
        <a:p>
          <a:r>
            <a:rPr lang="ru-RU" dirty="0" smtClean="0"/>
            <a:t>1 218 одинокие и </a:t>
          </a:r>
          <a:r>
            <a:rPr lang="ru-RU" dirty="0" err="1" smtClean="0"/>
            <a:t>одинокопроживающие</a:t>
          </a:r>
          <a:r>
            <a:rPr lang="ru-RU" dirty="0" smtClean="0"/>
            <a:t> граждане</a:t>
          </a:r>
          <a:endParaRPr lang="ru-RU" dirty="0"/>
        </a:p>
      </dgm:t>
    </dgm:pt>
    <dgm:pt modelId="{1F55C403-21A7-4B28-A2C6-E58D58AC618A}" type="parTrans" cxnId="{A1ABE66C-0FD7-443C-91BA-87A020D75BD2}">
      <dgm:prSet/>
      <dgm:spPr/>
      <dgm:t>
        <a:bodyPr/>
        <a:lstStyle/>
        <a:p>
          <a:endParaRPr lang="ru-RU"/>
        </a:p>
      </dgm:t>
    </dgm:pt>
    <dgm:pt modelId="{79795F94-7735-4909-8181-6E4EBB2E0C4A}" type="sibTrans" cxnId="{A1ABE66C-0FD7-443C-91BA-87A020D75BD2}">
      <dgm:prSet/>
      <dgm:spPr/>
      <dgm:t>
        <a:bodyPr/>
        <a:lstStyle/>
        <a:p>
          <a:endParaRPr lang="ru-RU"/>
        </a:p>
      </dgm:t>
    </dgm:pt>
    <dgm:pt modelId="{D61E86CD-7BA1-4CA5-9074-A4DC258CE48D}">
      <dgm:prSet phldrT="[Текст]"/>
      <dgm:spPr/>
      <dgm:t>
        <a:bodyPr/>
        <a:lstStyle/>
        <a:p>
          <a:r>
            <a:rPr lang="ru-RU" dirty="0" smtClean="0"/>
            <a:t>Стационарная форма социального обслуживания</a:t>
          </a:r>
          <a:endParaRPr lang="ru-RU" dirty="0"/>
        </a:p>
      </dgm:t>
    </dgm:pt>
    <dgm:pt modelId="{9187E1D9-D8B5-4548-94C3-246E27A8B6E8}" type="parTrans" cxnId="{1ED9683E-9B2A-4D04-B694-E9FB6AE3FAAE}">
      <dgm:prSet/>
      <dgm:spPr/>
      <dgm:t>
        <a:bodyPr/>
        <a:lstStyle/>
        <a:p>
          <a:endParaRPr lang="ru-RU"/>
        </a:p>
      </dgm:t>
    </dgm:pt>
    <dgm:pt modelId="{9FB7D098-9E62-46BC-A83C-BD2F57E9E837}" type="sibTrans" cxnId="{1ED9683E-9B2A-4D04-B694-E9FB6AE3FAAE}">
      <dgm:prSet/>
      <dgm:spPr/>
      <dgm:t>
        <a:bodyPr/>
        <a:lstStyle/>
        <a:p>
          <a:endParaRPr lang="ru-RU"/>
        </a:p>
      </dgm:t>
    </dgm:pt>
    <dgm:pt modelId="{46A82EBE-C6E0-42F4-BE11-3EBBD5EF82DB}">
      <dgm:prSet phldrT="[Текст]"/>
      <dgm:spPr/>
      <dgm:t>
        <a:bodyPr/>
        <a:lstStyle/>
        <a:p>
          <a:r>
            <a:rPr lang="ru-RU" dirty="0" smtClean="0"/>
            <a:t>Социальное обслуживание на дому</a:t>
          </a:r>
          <a:endParaRPr lang="ru-RU" dirty="0"/>
        </a:p>
      </dgm:t>
    </dgm:pt>
    <dgm:pt modelId="{9309C011-08DB-4A3A-AEEE-821687D0B87E}" type="parTrans" cxnId="{A2F4EE63-1754-4A32-BCA1-B2E31832CBE8}">
      <dgm:prSet/>
      <dgm:spPr/>
      <dgm:t>
        <a:bodyPr/>
        <a:lstStyle/>
        <a:p>
          <a:endParaRPr lang="ru-RU"/>
        </a:p>
      </dgm:t>
    </dgm:pt>
    <dgm:pt modelId="{452177AC-B3AD-4833-81DE-BF9AC6D2542B}" type="sibTrans" cxnId="{A2F4EE63-1754-4A32-BCA1-B2E31832CBE8}">
      <dgm:prSet/>
      <dgm:spPr/>
      <dgm:t>
        <a:bodyPr/>
        <a:lstStyle/>
        <a:p>
          <a:endParaRPr lang="ru-RU"/>
        </a:p>
      </dgm:t>
    </dgm:pt>
    <dgm:pt modelId="{77A051D7-E8FB-4A5E-AAE4-F500A775A4EA}">
      <dgm:prSet phldrT="[Текст]"/>
      <dgm:spPr/>
      <dgm:t>
        <a:bodyPr/>
        <a:lstStyle/>
        <a:p>
          <a:r>
            <a:rPr lang="ru-RU" dirty="0" smtClean="0"/>
            <a:t>Полустационарное социальное обслуживание</a:t>
          </a:r>
          <a:endParaRPr lang="ru-RU" dirty="0"/>
        </a:p>
      </dgm:t>
    </dgm:pt>
    <dgm:pt modelId="{BB883FE5-6E0E-4601-B71A-5475A07F9BAD}" type="parTrans" cxnId="{53A67E85-CBC9-448A-B719-A1CEC6F0C6A2}">
      <dgm:prSet/>
      <dgm:spPr/>
      <dgm:t>
        <a:bodyPr/>
        <a:lstStyle/>
        <a:p>
          <a:endParaRPr lang="ru-RU"/>
        </a:p>
      </dgm:t>
    </dgm:pt>
    <dgm:pt modelId="{29EDF82E-EB1F-43A1-99CD-355BD3A1492C}" type="sibTrans" cxnId="{53A67E85-CBC9-448A-B719-A1CEC6F0C6A2}">
      <dgm:prSet/>
      <dgm:spPr/>
      <dgm:t>
        <a:bodyPr/>
        <a:lstStyle/>
        <a:p>
          <a:endParaRPr lang="ru-RU"/>
        </a:p>
      </dgm:t>
    </dgm:pt>
    <dgm:pt modelId="{A7F352CA-824D-4953-91CB-B5A5E4C6C216}" type="pres">
      <dgm:prSet presAssocID="{50AECEA2-1ED2-4304-AFA2-A138A3A8016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758856-836C-417B-B0DA-4EE1D8ED44A3}" type="pres">
      <dgm:prSet presAssocID="{FD536828-D95D-4B3C-9302-82929BC0B308}" presName="parentLin" presStyleCnt="0"/>
      <dgm:spPr/>
    </dgm:pt>
    <dgm:pt modelId="{2F9B07E3-CE1B-42F4-AF43-0A4A749E36EC}" type="pres">
      <dgm:prSet presAssocID="{FD536828-D95D-4B3C-9302-82929BC0B308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E2A4ADE1-5494-4B80-896E-A691D04EF3F4}" type="pres">
      <dgm:prSet presAssocID="{FD536828-D95D-4B3C-9302-82929BC0B308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88FAB6-1316-464F-A256-8C660063641C}" type="pres">
      <dgm:prSet presAssocID="{FD536828-D95D-4B3C-9302-82929BC0B308}" presName="negativeSpace" presStyleCnt="0"/>
      <dgm:spPr/>
    </dgm:pt>
    <dgm:pt modelId="{DA2B4618-CCDF-4938-B277-23BE55C988B3}" type="pres">
      <dgm:prSet presAssocID="{FD536828-D95D-4B3C-9302-82929BC0B308}" presName="childText" presStyleLbl="conFgAcc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665F75-5709-4C5F-B1BA-9A3BDD23B962}" type="pres">
      <dgm:prSet presAssocID="{9F23758F-5291-48E3-B587-AC00E6A1BA76}" presName="spaceBetweenRectangles" presStyleCnt="0"/>
      <dgm:spPr/>
    </dgm:pt>
    <dgm:pt modelId="{C007413B-FAF4-49C0-BD5C-6033AD3314F8}" type="pres">
      <dgm:prSet presAssocID="{29E0CE84-3215-4EF8-BB08-8CC12B19E6C8}" presName="parentLin" presStyleCnt="0"/>
      <dgm:spPr/>
    </dgm:pt>
    <dgm:pt modelId="{D50F90A4-00A7-45C8-AD76-7BD326726504}" type="pres">
      <dgm:prSet presAssocID="{29E0CE84-3215-4EF8-BB08-8CC12B19E6C8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D6A65EC8-7E28-4A89-9B9D-3C6D3F6E9E21}" type="pres">
      <dgm:prSet presAssocID="{29E0CE84-3215-4EF8-BB08-8CC12B19E6C8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362E38-3EBE-4EFA-871B-B8E13926255B}" type="pres">
      <dgm:prSet presAssocID="{29E0CE84-3215-4EF8-BB08-8CC12B19E6C8}" presName="negativeSpace" presStyleCnt="0"/>
      <dgm:spPr/>
    </dgm:pt>
    <dgm:pt modelId="{A0D93760-D1B6-4320-BA2D-BC41B5A7677D}" type="pres">
      <dgm:prSet presAssocID="{29E0CE84-3215-4EF8-BB08-8CC12B19E6C8}" presName="childText" presStyleLbl="conFgAcc1" presStyleIdx="1" presStyleCnt="8">
        <dgm:presLayoutVars>
          <dgm:bulletEnabled val="1"/>
        </dgm:presLayoutVars>
      </dgm:prSet>
      <dgm:spPr/>
    </dgm:pt>
    <dgm:pt modelId="{B68A33E6-FAF8-4659-9B5E-A1CDA343B75D}" type="pres">
      <dgm:prSet presAssocID="{AD7057A5-10B3-4A5E-B866-AFC98CF74326}" presName="spaceBetweenRectangles" presStyleCnt="0"/>
      <dgm:spPr/>
    </dgm:pt>
    <dgm:pt modelId="{1AD6EE89-6989-4AE3-AFFD-5FC4AE238A4A}" type="pres">
      <dgm:prSet presAssocID="{BFACB882-37EB-4E48-B594-A508B9557A2E}" presName="parentLin" presStyleCnt="0"/>
      <dgm:spPr/>
    </dgm:pt>
    <dgm:pt modelId="{0BF73CDC-233A-49B0-A4AA-7E208D46FB23}" type="pres">
      <dgm:prSet presAssocID="{BFACB882-37EB-4E48-B594-A508B9557A2E}" presName="parentLeftMargin" presStyleLbl="node1" presStyleIdx="1" presStyleCnt="8"/>
      <dgm:spPr/>
      <dgm:t>
        <a:bodyPr/>
        <a:lstStyle/>
        <a:p>
          <a:endParaRPr lang="ru-RU"/>
        </a:p>
      </dgm:t>
    </dgm:pt>
    <dgm:pt modelId="{E1347274-F0E1-40D2-ACF6-B688A43160A0}" type="pres">
      <dgm:prSet presAssocID="{BFACB882-37EB-4E48-B594-A508B9557A2E}" presName="parentText" presStyleLbl="node1" presStyleIdx="2" presStyleCnt="8" custLinFactNeighborX="8299" custLinFactNeighborY="38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D3C201-FBEF-4CC2-B9CB-164B2592B062}" type="pres">
      <dgm:prSet presAssocID="{BFACB882-37EB-4E48-B594-A508B9557A2E}" presName="negativeSpace" presStyleCnt="0"/>
      <dgm:spPr/>
    </dgm:pt>
    <dgm:pt modelId="{73FF6F19-3766-49EE-9F1C-C3A0156361F5}" type="pres">
      <dgm:prSet presAssocID="{BFACB882-37EB-4E48-B594-A508B9557A2E}" presName="childText" presStyleLbl="conFgAcc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EEB973-DCCF-4037-AAE6-2F5C75F10724}" type="pres">
      <dgm:prSet presAssocID="{A8DD8B74-0BD5-479F-A61A-3C1DF3BD5472}" presName="spaceBetweenRectangles" presStyleCnt="0"/>
      <dgm:spPr/>
    </dgm:pt>
    <dgm:pt modelId="{2C572137-3A31-4F7C-A5E3-C764C0F73900}" type="pres">
      <dgm:prSet presAssocID="{57D37610-5447-4061-917B-86EFA1F82198}" presName="parentLin" presStyleCnt="0"/>
      <dgm:spPr/>
    </dgm:pt>
    <dgm:pt modelId="{33B163DC-7BED-4D9A-B9DA-D2EDDAEC1480}" type="pres">
      <dgm:prSet presAssocID="{57D37610-5447-4061-917B-86EFA1F82198}" presName="parentLeftMargin" presStyleLbl="node1" presStyleIdx="2" presStyleCnt="8"/>
      <dgm:spPr/>
      <dgm:t>
        <a:bodyPr/>
        <a:lstStyle/>
        <a:p>
          <a:endParaRPr lang="ru-RU"/>
        </a:p>
      </dgm:t>
    </dgm:pt>
    <dgm:pt modelId="{DD0F415A-1240-47F0-8297-B6FD56315E2E}" type="pres">
      <dgm:prSet presAssocID="{57D37610-5447-4061-917B-86EFA1F82198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5AEE79-6766-47CD-BE6E-FAA44F77AB0C}" type="pres">
      <dgm:prSet presAssocID="{57D37610-5447-4061-917B-86EFA1F82198}" presName="negativeSpace" presStyleCnt="0"/>
      <dgm:spPr/>
    </dgm:pt>
    <dgm:pt modelId="{958208EC-ABAD-4F28-BDEC-127AB1025781}" type="pres">
      <dgm:prSet presAssocID="{57D37610-5447-4061-917B-86EFA1F82198}" presName="childText" presStyleLbl="conFgAcc1" presStyleIdx="3" presStyleCnt="8">
        <dgm:presLayoutVars>
          <dgm:bulletEnabled val="1"/>
        </dgm:presLayoutVars>
      </dgm:prSet>
      <dgm:spPr/>
    </dgm:pt>
    <dgm:pt modelId="{36A5248E-A4D2-4608-8BB4-FE54BEDF4B15}" type="pres">
      <dgm:prSet presAssocID="{79795F94-7735-4909-8181-6E4EBB2E0C4A}" presName="spaceBetweenRectangles" presStyleCnt="0"/>
      <dgm:spPr/>
    </dgm:pt>
    <dgm:pt modelId="{F2481E4D-25EA-4FDC-8306-0BE0246B2D24}" type="pres">
      <dgm:prSet presAssocID="{EFDDB173-7216-4A86-8ED8-AE05B5A0D3C2}" presName="parentLin" presStyleCnt="0"/>
      <dgm:spPr/>
    </dgm:pt>
    <dgm:pt modelId="{C409F02C-8B29-4AA3-8219-ED4B3DDE17F9}" type="pres">
      <dgm:prSet presAssocID="{EFDDB173-7216-4A86-8ED8-AE05B5A0D3C2}" presName="parentLeftMargin" presStyleLbl="node1" presStyleIdx="3" presStyleCnt="8"/>
      <dgm:spPr/>
      <dgm:t>
        <a:bodyPr/>
        <a:lstStyle/>
        <a:p>
          <a:endParaRPr lang="ru-RU"/>
        </a:p>
      </dgm:t>
    </dgm:pt>
    <dgm:pt modelId="{13971F9A-E6A9-4C70-B166-1D7802D23CF1}" type="pres">
      <dgm:prSet presAssocID="{EFDDB173-7216-4A86-8ED8-AE05B5A0D3C2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A408CD-7606-4B65-98C1-F141C87D93D5}" type="pres">
      <dgm:prSet presAssocID="{EFDDB173-7216-4A86-8ED8-AE05B5A0D3C2}" presName="negativeSpace" presStyleCnt="0"/>
      <dgm:spPr/>
    </dgm:pt>
    <dgm:pt modelId="{0B0C8871-77F5-4DEC-BB0A-211B4AA44DB3}" type="pres">
      <dgm:prSet presAssocID="{EFDDB173-7216-4A86-8ED8-AE05B5A0D3C2}" presName="childText" presStyleLbl="conFgAcc1" presStyleIdx="4" presStyleCnt="8">
        <dgm:presLayoutVars>
          <dgm:bulletEnabled val="1"/>
        </dgm:presLayoutVars>
      </dgm:prSet>
      <dgm:spPr/>
    </dgm:pt>
    <dgm:pt modelId="{67FED603-6C82-4EC3-939B-4796F9263B5B}" type="pres">
      <dgm:prSet presAssocID="{FAA3FA8F-AE56-41E6-8E4C-B049038AB879}" presName="spaceBetweenRectangles" presStyleCnt="0"/>
      <dgm:spPr/>
    </dgm:pt>
    <dgm:pt modelId="{BF2CD515-977A-43DF-9218-4295568058C5}" type="pres">
      <dgm:prSet presAssocID="{D61E86CD-7BA1-4CA5-9074-A4DC258CE48D}" presName="parentLin" presStyleCnt="0"/>
      <dgm:spPr/>
    </dgm:pt>
    <dgm:pt modelId="{B4A5DBCE-FAE3-4253-AB14-7E5E005D0067}" type="pres">
      <dgm:prSet presAssocID="{D61E86CD-7BA1-4CA5-9074-A4DC258CE48D}" presName="parentLeftMargin" presStyleLbl="node1" presStyleIdx="4" presStyleCnt="8"/>
      <dgm:spPr/>
      <dgm:t>
        <a:bodyPr/>
        <a:lstStyle/>
        <a:p>
          <a:endParaRPr lang="ru-RU"/>
        </a:p>
      </dgm:t>
    </dgm:pt>
    <dgm:pt modelId="{6D40DBBA-70F7-4A88-A918-B52A8CF0FD75}" type="pres">
      <dgm:prSet presAssocID="{D61E86CD-7BA1-4CA5-9074-A4DC258CE48D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C653B7-7CAF-45F7-86E1-18A7BCDCD053}" type="pres">
      <dgm:prSet presAssocID="{D61E86CD-7BA1-4CA5-9074-A4DC258CE48D}" presName="negativeSpace" presStyleCnt="0"/>
      <dgm:spPr/>
    </dgm:pt>
    <dgm:pt modelId="{A733CFFA-4702-46CE-9E52-8FBAFB9E3833}" type="pres">
      <dgm:prSet presAssocID="{D61E86CD-7BA1-4CA5-9074-A4DC258CE48D}" presName="childText" presStyleLbl="conFgAcc1" presStyleIdx="5" presStyleCnt="8">
        <dgm:presLayoutVars>
          <dgm:bulletEnabled val="1"/>
        </dgm:presLayoutVars>
      </dgm:prSet>
      <dgm:spPr/>
    </dgm:pt>
    <dgm:pt modelId="{4F1E0171-B753-43DD-A8BB-9E980883DEC6}" type="pres">
      <dgm:prSet presAssocID="{9FB7D098-9E62-46BC-A83C-BD2F57E9E837}" presName="spaceBetweenRectangles" presStyleCnt="0"/>
      <dgm:spPr/>
    </dgm:pt>
    <dgm:pt modelId="{B372E782-598B-4FDA-9E65-8EFBAE232800}" type="pres">
      <dgm:prSet presAssocID="{46A82EBE-C6E0-42F4-BE11-3EBBD5EF82DB}" presName="parentLin" presStyleCnt="0"/>
      <dgm:spPr/>
    </dgm:pt>
    <dgm:pt modelId="{7E1B774B-2D6A-4C80-A439-A047106DA283}" type="pres">
      <dgm:prSet presAssocID="{46A82EBE-C6E0-42F4-BE11-3EBBD5EF82DB}" presName="parentLeftMargin" presStyleLbl="node1" presStyleIdx="5" presStyleCnt="8"/>
      <dgm:spPr/>
      <dgm:t>
        <a:bodyPr/>
        <a:lstStyle/>
        <a:p>
          <a:endParaRPr lang="ru-RU"/>
        </a:p>
      </dgm:t>
    </dgm:pt>
    <dgm:pt modelId="{058316A2-3D99-43E1-9CEA-D4B26C080DB3}" type="pres">
      <dgm:prSet presAssocID="{46A82EBE-C6E0-42F4-BE11-3EBBD5EF82DB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AB87F0-DE5E-4C64-9B96-E32FCA339F09}" type="pres">
      <dgm:prSet presAssocID="{46A82EBE-C6E0-42F4-BE11-3EBBD5EF82DB}" presName="negativeSpace" presStyleCnt="0"/>
      <dgm:spPr/>
    </dgm:pt>
    <dgm:pt modelId="{846AC02D-04FD-454E-9C3F-BAD5E72CC264}" type="pres">
      <dgm:prSet presAssocID="{46A82EBE-C6E0-42F4-BE11-3EBBD5EF82DB}" presName="childText" presStyleLbl="conFgAcc1" presStyleIdx="6" presStyleCnt="8">
        <dgm:presLayoutVars>
          <dgm:bulletEnabled val="1"/>
        </dgm:presLayoutVars>
      </dgm:prSet>
      <dgm:spPr/>
    </dgm:pt>
    <dgm:pt modelId="{7963E984-3CD4-4941-8BD4-80BFF86C187F}" type="pres">
      <dgm:prSet presAssocID="{452177AC-B3AD-4833-81DE-BF9AC6D2542B}" presName="spaceBetweenRectangles" presStyleCnt="0"/>
      <dgm:spPr/>
    </dgm:pt>
    <dgm:pt modelId="{DBC6814A-45B3-4B05-93BC-2DB1FD018E8F}" type="pres">
      <dgm:prSet presAssocID="{77A051D7-E8FB-4A5E-AAE4-F500A775A4EA}" presName="parentLin" presStyleCnt="0"/>
      <dgm:spPr/>
    </dgm:pt>
    <dgm:pt modelId="{7DA23A49-9801-4E00-9AEF-BEEA1AB19B6D}" type="pres">
      <dgm:prSet presAssocID="{77A051D7-E8FB-4A5E-AAE4-F500A775A4EA}" presName="parentLeftMargin" presStyleLbl="node1" presStyleIdx="6" presStyleCnt="8"/>
      <dgm:spPr/>
      <dgm:t>
        <a:bodyPr/>
        <a:lstStyle/>
        <a:p>
          <a:endParaRPr lang="ru-RU"/>
        </a:p>
      </dgm:t>
    </dgm:pt>
    <dgm:pt modelId="{27613347-1775-47A7-9D9B-4E15260C35CD}" type="pres">
      <dgm:prSet presAssocID="{77A051D7-E8FB-4A5E-AAE4-F500A775A4EA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197748-8B09-4381-983B-B8BA5EC9133C}" type="pres">
      <dgm:prSet presAssocID="{77A051D7-E8FB-4A5E-AAE4-F500A775A4EA}" presName="negativeSpace" presStyleCnt="0"/>
      <dgm:spPr/>
    </dgm:pt>
    <dgm:pt modelId="{5E2D9D1D-C70D-4796-8D54-8BD0B8EC3BC2}" type="pres">
      <dgm:prSet presAssocID="{77A051D7-E8FB-4A5E-AAE4-F500A775A4EA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5A1C0888-75DC-43AE-A6F1-E5AC0AC36D48}" type="presOf" srcId="{BFACB882-37EB-4E48-B594-A508B9557A2E}" destId="{0BF73CDC-233A-49B0-A4AA-7E208D46FB23}" srcOrd="0" destOrd="0" presId="urn:microsoft.com/office/officeart/2005/8/layout/list1"/>
    <dgm:cxn modelId="{39DDDF48-17EC-48D8-9346-1513A7F74D59}" type="presOf" srcId="{50AECEA2-1ED2-4304-AFA2-A138A3A80164}" destId="{A7F352CA-824D-4953-91CB-B5A5E4C6C216}" srcOrd="0" destOrd="0" presId="urn:microsoft.com/office/officeart/2005/8/layout/list1"/>
    <dgm:cxn modelId="{C1898C1F-E280-44B8-8567-1FBB0B053E73}" srcId="{50AECEA2-1ED2-4304-AFA2-A138A3A80164}" destId="{BFACB882-37EB-4E48-B594-A508B9557A2E}" srcOrd="2" destOrd="0" parTransId="{D6121B88-88B1-44F3-9C43-C5F6CD1608A2}" sibTransId="{A8DD8B74-0BD5-479F-A61A-3C1DF3BD5472}"/>
    <dgm:cxn modelId="{1ED9683E-9B2A-4D04-B694-E9FB6AE3FAAE}" srcId="{50AECEA2-1ED2-4304-AFA2-A138A3A80164}" destId="{D61E86CD-7BA1-4CA5-9074-A4DC258CE48D}" srcOrd="5" destOrd="0" parTransId="{9187E1D9-D8B5-4548-94C3-246E27A8B6E8}" sibTransId="{9FB7D098-9E62-46BC-A83C-BD2F57E9E837}"/>
    <dgm:cxn modelId="{8377402E-E805-4E01-9BB4-C386300EE30C}" type="presOf" srcId="{57D37610-5447-4061-917B-86EFA1F82198}" destId="{DD0F415A-1240-47F0-8297-B6FD56315E2E}" srcOrd="1" destOrd="0" presId="urn:microsoft.com/office/officeart/2005/8/layout/list1"/>
    <dgm:cxn modelId="{1559CFE2-45AE-4961-863A-BC57645BF33F}" type="presOf" srcId="{77A051D7-E8FB-4A5E-AAE4-F500A775A4EA}" destId="{27613347-1775-47A7-9D9B-4E15260C35CD}" srcOrd="1" destOrd="0" presId="urn:microsoft.com/office/officeart/2005/8/layout/list1"/>
    <dgm:cxn modelId="{9B448EBF-B5B4-426A-A083-432964B33B6C}" type="presOf" srcId="{57D37610-5447-4061-917B-86EFA1F82198}" destId="{33B163DC-7BED-4D9A-B9DA-D2EDDAEC1480}" srcOrd="0" destOrd="0" presId="urn:microsoft.com/office/officeart/2005/8/layout/list1"/>
    <dgm:cxn modelId="{CD6F0722-61AD-4FE6-BA58-F212B825241D}" srcId="{50AECEA2-1ED2-4304-AFA2-A138A3A80164}" destId="{EFDDB173-7216-4A86-8ED8-AE05B5A0D3C2}" srcOrd="4" destOrd="0" parTransId="{4C265240-09ED-42D1-B503-DF16D51E229C}" sibTransId="{FAA3FA8F-AE56-41E6-8E4C-B049038AB879}"/>
    <dgm:cxn modelId="{02828368-7289-4B06-84A4-A15040C552FB}" type="presOf" srcId="{EFDDB173-7216-4A86-8ED8-AE05B5A0D3C2}" destId="{13971F9A-E6A9-4C70-B166-1D7802D23CF1}" srcOrd="1" destOrd="0" presId="urn:microsoft.com/office/officeart/2005/8/layout/list1"/>
    <dgm:cxn modelId="{5CCE2568-763A-4E9E-BC79-3957D9889219}" type="presOf" srcId="{BFACB882-37EB-4E48-B594-A508B9557A2E}" destId="{E1347274-F0E1-40D2-ACF6-B688A43160A0}" srcOrd="1" destOrd="0" presId="urn:microsoft.com/office/officeart/2005/8/layout/list1"/>
    <dgm:cxn modelId="{E0276700-E325-48BC-B5E1-FB9CC9FCFA0F}" type="presOf" srcId="{EFDDB173-7216-4A86-8ED8-AE05B5A0D3C2}" destId="{C409F02C-8B29-4AA3-8219-ED4B3DDE17F9}" srcOrd="0" destOrd="0" presId="urn:microsoft.com/office/officeart/2005/8/layout/list1"/>
    <dgm:cxn modelId="{53A67E85-CBC9-448A-B719-A1CEC6F0C6A2}" srcId="{50AECEA2-1ED2-4304-AFA2-A138A3A80164}" destId="{77A051D7-E8FB-4A5E-AAE4-F500A775A4EA}" srcOrd="7" destOrd="0" parTransId="{BB883FE5-6E0E-4601-B71A-5475A07F9BAD}" sibTransId="{29EDF82E-EB1F-43A1-99CD-355BD3A1492C}"/>
    <dgm:cxn modelId="{B0BA1678-ED31-4213-9B3D-50A632624279}" type="presOf" srcId="{D61E86CD-7BA1-4CA5-9074-A4DC258CE48D}" destId="{6D40DBBA-70F7-4A88-A918-B52A8CF0FD75}" srcOrd="1" destOrd="0" presId="urn:microsoft.com/office/officeart/2005/8/layout/list1"/>
    <dgm:cxn modelId="{A2F4EE63-1754-4A32-BCA1-B2E31832CBE8}" srcId="{50AECEA2-1ED2-4304-AFA2-A138A3A80164}" destId="{46A82EBE-C6E0-42F4-BE11-3EBBD5EF82DB}" srcOrd="6" destOrd="0" parTransId="{9309C011-08DB-4A3A-AEEE-821687D0B87E}" sibTransId="{452177AC-B3AD-4833-81DE-BF9AC6D2542B}"/>
    <dgm:cxn modelId="{9E43F777-1108-4CCB-9FFD-6EC6017D9527}" type="presOf" srcId="{29E0CE84-3215-4EF8-BB08-8CC12B19E6C8}" destId="{D6A65EC8-7E28-4A89-9B9D-3C6D3F6E9E21}" srcOrd="1" destOrd="0" presId="urn:microsoft.com/office/officeart/2005/8/layout/list1"/>
    <dgm:cxn modelId="{9E4766DF-C8DF-43EF-B751-03C884805229}" type="presOf" srcId="{D61E86CD-7BA1-4CA5-9074-A4DC258CE48D}" destId="{B4A5DBCE-FAE3-4253-AB14-7E5E005D0067}" srcOrd="0" destOrd="0" presId="urn:microsoft.com/office/officeart/2005/8/layout/list1"/>
    <dgm:cxn modelId="{A1ABE66C-0FD7-443C-91BA-87A020D75BD2}" srcId="{50AECEA2-1ED2-4304-AFA2-A138A3A80164}" destId="{57D37610-5447-4061-917B-86EFA1F82198}" srcOrd="3" destOrd="0" parTransId="{1F55C403-21A7-4B28-A2C6-E58D58AC618A}" sibTransId="{79795F94-7735-4909-8181-6E4EBB2E0C4A}"/>
    <dgm:cxn modelId="{04A1E7DB-E1F9-4344-9AE0-0304BD3E26FA}" type="presOf" srcId="{77A051D7-E8FB-4A5E-AAE4-F500A775A4EA}" destId="{7DA23A49-9801-4E00-9AEF-BEEA1AB19B6D}" srcOrd="0" destOrd="0" presId="urn:microsoft.com/office/officeart/2005/8/layout/list1"/>
    <dgm:cxn modelId="{3122F915-4774-41A6-B28B-378869B67E61}" srcId="{50AECEA2-1ED2-4304-AFA2-A138A3A80164}" destId="{FD536828-D95D-4B3C-9302-82929BC0B308}" srcOrd="0" destOrd="0" parTransId="{A77758CB-5162-4E04-AFF8-97EE185C014E}" sibTransId="{9F23758F-5291-48E3-B587-AC00E6A1BA76}"/>
    <dgm:cxn modelId="{B241CCBB-AF4D-45FF-8DF4-43C28702B4C9}" srcId="{50AECEA2-1ED2-4304-AFA2-A138A3A80164}" destId="{29E0CE84-3215-4EF8-BB08-8CC12B19E6C8}" srcOrd="1" destOrd="0" parTransId="{191219E9-0636-4FF6-AFA6-B8267CE2F5AA}" sibTransId="{AD7057A5-10B3-4A5E-B866-AFC98CF74326}"/>
    <dgm:cxn modelId="{1B3C71DC-0EBD-42D7-A23B-E99A4BB40FCD}" type="presOf" srcId="{46A82EBE-C6E0-42F4-BE11-3EBBD5EF82DB}" destId="{7E1B774B-2D6A-4C80-A439-A047106DA283}" srcOrd="0" destOrd="0" presId="urn:microsoft.com/office/officeart/2005/8/layout/list1"/>
    <dgm:cxn modelId="{F26A60DA-E304-456A-99F6-81CD7C7C9473}" type="presOf" srcId="{FD536828-D95D-4B3C-9302-82929BC0B308}" destId="{E2A4ADE1-5494-4B80-896E-A691D04EF3F4}" srcOrd="1" destOrd="0" presId="urn:microsoft.com/office/officeart/2005/8/layout/list1"/>
    <dgm:cxn modelId="{8321B7DB-9F95-42B2-AC7A-5B353C88745D}" type="presOf" srcId="{46A82EBE-C6E0-42F4-BE11-3EBBD5EF82DB}" destId="{058316A2-3D99-43E1-9CEA-D4B26C080DB3}" srcOrd="1" destOrd="0" presId="urn:microsoft.com/office/officeart/2005/8/layout/list1"/>
    <dgm:cxn modelId="{CAA31373-9C0F-4874-B9A4-640AAFC853FA}" type="presOf" srcId="{FD536828-D95D-4B3C-9302-82929BC0B308}" destId="{2F9B07E3-CE1B-42F4-AF43-0A4A749E36EC}" srcOrd="0" destOrd="0" presId="urn:microsoft.com/office/officeart/2005/8/layout/list1"/>
    <dgm:cxn modelId="{C3F60F21-663F-431F-932B-7509708AC36F}" type="presOf" srcId="{29E0CE84-3215-4EF8-BB08-8CC12B19E6C8}" destId="{D50F90A4-00A7-45C8-AD76-7BD326726504}" srcOrd="0" destOrd="0" presId="urn:microsoft.com/office/officeart/2005/8/layout/list1"/>
    <dgm:cxn modelId="{DA7B3368-6CA4-4B96-833C-65155FAE9D0C}" type="presParOf" srcId="{A7F352CA-824D-4953-91CB-B5A5E4C6C216}" destId="{CE758856-836C-417B-B0DA-4EE1D8ED44A3}" srcOrd="0" destOrd="0" presId="urn:microsoft.com/office/officeart/2005/8/layout/list1"/>
    <dgm:cxn modelId="{8F2AAE07-E67B-4DA4-A9A6-1A9153C009AA}" type="presParOf" srcId="{CE758856-836C-417B-B0DA-4EE1D8ED44A3}" destId="{2F9B07E3-CE1B-42F4-AF43-0A4A749E36EC}" srcOrd="0" destOrd="0" presId="urn:microsoft.com/office/officeart/2005/8/layout/list1"/>
    <dgm:cxn modelId="{6D54B199-BEA8-4FDB-A6EC-E4CB4D5DF2D1}" type="presParOf" srcId="{CE758856-836C-417B-B0DA-4EE1D8ED44A3}" destId="{E2A4ADE1-5494-4B80-896E-A691D04EF3F4}" srcOrd="1" destOrd="0" presId="urn:microsoft.com/office/officeart/2005/8/layout/list1"/>
    <dgm:cxn modelId="{1AED7835-8F53-444E-9BAE-5B0CDF1A8A54}" type="presParOf" srcId="{A7F352CA-824D-4953-91CB-B5A5E4C6C216}" destId="{E188FAB6-1316-464F-A256-8C660063641C}" srcOrd="1" destOrd="0" presId="urn:microsoft.com/office/officeart/2005/8/layout/list1"/>
    <dgm:cxn modelId="{57AEB6E2-9199-4396-95F4-9608D978EA4B}" type="presParOf" srcId="{A7F352CA-824D-4953-91CB-B5A5E4C6C216}" destId="{DA2B4618-CCDF-4938-B277-23BE55C988B3}" srcOrd="2" destOrd="0" presId="urn:microsoft.com/office/officeart/2005/8/layout/list1"/>
    <dgm:cxn modelId="{C00CF100-7585-47B2-835C-9AA123C3F21E}" type="presParOf" srcId="{A7F352CA-824D-4953-91CB-B5A5E4C6C216}" destId="{8A665F75-5709-4C5F-B1BA-9A3BDD23B962}" srcOrd="3" destOrd="0" presId="urn:microsoft.com/office/officeart/2005/8/layout/list1"/>
    <dgm:cxn modelId="{2DFBFB5F-882D-4C6E-B2EE-7D88B8CE0F4B}" type="presParOf" srcId="{A7F352CA-824D-4953-91CB-B5A5E4C6C216}" destId="{C007413B-FAF4-49C0-BD5C-6033AD3314F8}" srcOrd="4" destOrd="0" presId="urn:microsoft.com/office/officeart/2005/8/layout/list1"/>
    <dgm:cxn modelId="{C8F104BA-7788-4B70-8592-A9DE38EC9FBE}" type="presParOf" srcId="{C007413B-FAF4-49C0-BD5C-6033AD3314F8}" destId="{D50F90A4-00A7-45C8-AD76-7BD326726504}" srcOrd="0" destOrd="0" presId="urn:microsoft.com/office/officeart/2005/8/layout/list1"/>
    <dgm:cxn modelId="{68D478BF-79D0-4241-8802-5127EF4EE1DA}" type="presParOf" srcId="{C007413B-FAF4-49C0-BD5C-6033AD3314F8}" destId="{D6A65EC8-7E28-4A89-9B9D-3C6D3F6E9E21}" srcOrd="1" destOrd="0" presId="urn:microsoft.com/office/officeart/2005/8/layout/list1"/>
    <dgm:cxn modelId="{354DE2B5-2F84-405E-BE44-73E32DC58252}" type="presParOf" srcId="{A7F352CA-824D-4953-91CB-B5A5E4C6C216}" destId="{59362E38-3EBE-4EFA-871B-B8E13926255B}" srcOrd="5" destOrd="0" presId="urn:microsoft.com/office/officeart/2005/8/layout/list1"/>
    <dgm:cxn modelId="{497AAE55-0C13-432E-81CF-FA788D7AA834}" type="presParOf" srcId="{A7F352CA-824D-4953-91CB-B5A5E4C6C216}" destId="{A0D93760-D1B6-4320-BA2D-BC41B5A7677D}" srcOrd="6" destOrd="0" presId="urn:microsoft.com/office/officeart/2005/8/layout/list1"/>
    <dgm:cxn modelId="{22E0F159-6D7B-4A55-AF75-C48A632A86EE}" type="presParOf" srcId="{A7F352CA-824D-4953-91CB-B5A5E4C6C216}" destId="{B68A33E6-FAF8-4659-9B5E-A1CDA343B75D}" srcOrd="7" destOrd="0" presId="urn:microsoft.com/office/officeart/2005/8/layout/list1"/>
    <dgm:cxn modelId="{C60F065C-DD09-4D9F-AA69-6B0ECBC59F24}" type="presParOf" srcId="{A7F352CA-824D-4953-91CB-B5A5E4C6C216}" destId="{1AD6EE89-6989-4AE3-AFFD-5FC4AE238A4A}" srcOrd="8" destOrd="0" presId="urn:microsoft.com/office/officeart/2005/8/layout/list1"/>
    <dgm:cxn modelId="{84BE3D65-E4BA-41BE-A1A6-2DDC0D414E6E}" type="presParOf" srcId="{1AD6EE89-6989-4AE3-AFFD-5FC4AE238A4A}" destId="{0BF73CDC-233A-49B0-A4AA-7E208D46FB23}" srcOrd="0" destOrd="0" presId="urn:microsoft.com/office/officeart/2005/8/layout/list1"/>
    <dgm:cxn modelId="{D472B5E8-C5AF-4740-9AC7-CFBCF74A4265}" type="presParOf" srcId="{1AD6EE89-6989-4AE3-AFFD-5FC4AE238A4A}" destId="{E1347274-F0E1-40D2-ACF6-B688A43160A0}" srcOrd="1" destOrd="0" presId="urn:microsoft.com/office/officeart/2005/8/layout/list1"/>
    <dgm:cxn modelId="{189BB2FC-C163-4518-A83C-1346C2031980}" type="presParOf" srcId="{A7F352CA-824D-4953-91CB-B5A5E4C6C216}" destId="{45D3C201-FBEF-4CC2-B9CB-164B2592B062}" srcOrd="9" destOrd="0" presId="urn:microsoft.com/office/officeart/2005/8/layout/list1"/>
    <dgm:cxn modelId="{53A792C3-CB0A-4F86-AE17-14108228BCD0}" type="presParOf" srcId="{A7F352CA-824D-4953-91CB-B5A5E4C6C216}" destId="{73FF6F19-3766-49EE-9F1C-C3A0156361F5}" srcOrd="10" destOrd="0" presId="urn:microsoft.com/office/officeart/2005/8/layout/list1"/>
    <dgm:cxn modelId="{D60DF193-7779-412D-8524-E12C8E781993}" type="presParOf" srcId="{A7F352CA-824D-4953-91CB-B5A5E4C6C216}" destId="{51EEB973-DCCF-4037-AAE6-2F5C75F10724}" srcOrd="11" destOrd="0" presId="urn:microsoft.com/office/officeart/2005/8/layout/list1"/>
    <dgm:cxn modelId="{1AC54DCF-01D4-485A-80B5-859F102F9836}" type="presParOf" srcId="{A7F352CA-824D-4953-91CB-B5A5E4C6C216}" destId="{2C572137-3A31-4F7C-A5E3-C764C0F73900}" srcOrd="12" destOrd="0" presId="urn:microsoft.com/office/officeart/2005/8/layout/list1"/>
    <dgm:cxn modelId="{772D5926-7790-4846-86C7-1C21E06529ED}" type="presParOf" srcId="{2C572137-3A31-4F7C-A5E3-C764C0F73900}" destId="{33B163DC-7BED-4D9A-B9DA-D2EDDAEC1480}" srcOrd="0" destOrd="0" presId="urn:microsoft.com/office/officeart/2005/8/layout/list1"/>
    <dgm:cxn modelId="{66BC6C62-497D-41CF-B08D-8D9786165C01}" type="presParOf" srcId="{2C572137-3A31-4F7C-A5E3-C764C0F73900}" destId="{DD0F415A-1240-47F0-8297-B6FD56315E2E}" srcOrd="1" destOrd="0" presId="urn:microsoft.com/office/officeart/2005/8/layout/list1"/>
    <dgm:cxn modelId="{A78275CA-9DE6-409F-B39D-9D0118CF0CD3}" type="presParOf" srcId="{A7F352CA-824D-4953-91CB-B5A5E4C6C216}" destId="{9A5AEE79-6766-47CD-BE6E-FAA44F77AB0C}" srcOrd="13" destOrd="0" presId="urn:microsoft.com/office/officeart/2005/8/layout/list1"/>
    <dgm:cxn modelId="{25A95922-868A-4EAC-93E5-CBA0E1A78DBC}" type="presParOf" srcId="{A7F352CA-824D-4953-91CB-B5A5E4C6C216}" destId="{958208EC-ABAD-4F28-BDEC-127AB1025781}" srcOrd="14" destOrd="0" presId="urn:microsoft.com/office/officeart/2005/8/layout/list1"/>
    <dgm:cxn modelId="{01D58DE7-E6A0-4BA4-9A1D-785A13B0FDB6}" type="presParOf" srcId="{A7F352CA-824D-4953-91CB-B5A5E4C6C216}" destId="{36A5248E-A4D2-4608-8BB4-FE54BEDF4B15}" srcOrd="15" destOrd="0" presId="urn:microsoft.com/office/officeart/2005/8/layout/list1"/>
    <dgm:cxn modelId="{BDD3E22D-037E-478F-A87B-2F8ABD63EB5C}" type="presParOf" srcId="{A7F352CA-824D-4953-91CB-B5A5E4C6C216}" destId="{F2481E4D-25EA-4FDC-8306-0BE0246B2D24}" srcOrd="16" destOrd="0" presId="urn:microsoft.com/office/officeart/2005/8/layout/list1"/>
    <dgm:cxn modelId="{C72A1D6D-F4F5-486D-9084-16831CCEDCB8}" type="presParOf" srcId="{F2481E4D-25EA-4FDC-8306-0BE0246B2D24}" destId="{C409F02C-8B29-4AA3-8219-ED4B3DDE17F9}" srcOrd="0" destOrd="0" presId="urn:microsoft.com/office/officeart/2005/8/layout/list1"/>
    <dgm:cxn modelId="{DE5AAAF9-DC8C-44BD-8948-DEDD3C19786E}" type="presParOf" srcId="{F2481E4D-25EA-4FDC-8306-0BE0246B2D24}" destId="{13971F9A-E6A9-4C70-B166-1D7802D23CF1}" srcOrd="1" destOrd="0" presId="urn:microsoft.com/office/officeart/2005/8/layout/list1"/>
    <dgm:cxn modelId="{A4B21062-6E8B-4E61-9B2F-6BA9C3FD6677}" type="presParOf" srcId="{A7F352CA-824D-4953-91CB-B5A5E4C6C216}" destId="{49A408CD-7606-4B65-98C1-F141C87D93D5}" srcOrd="17" destOrd="0" presId="urn:microsoft.com/office/officeart/2005/8/layout/list1"/>
    <dgm:cxn modelId="{EE54441A-0390-4E32-88F4-1154B6A6D837}" type="presParOf" srcId="{A7F352CA-824D-4953-91CB-B5A5E4C6C216}" destId="{0B0C8871-77F5-4DEC-BB0A-211B4AA44DB3}" srcOrd="18" destOrd="0" presId="urn:microsoft.com/office/officeart/2005/8/layout/list1"/>
    <dgm:cxn modelId="{13A6EDDD-7451-42B2-8997-E6DD47EE1D95}" type="presParOf" srcId="{A7F352CA-824D-4953-91CB-B5A5E4C6C216}" destId="{67FED603-6C82-4EC3-939B-4796F9263B5B}" srcOrd="19" destOrd="0" presId="urn:microsoft.com/office/officeart/2005/8/layout/list1"/>
    <dgm:cxn modelId="{0558612B-484B-4246-9AA9-1829DF474517}" type="presParOf" srcId="{A7F352CA-824D-4953-91CB-B5A5E4C6C216}" destId="{BF2CD515-977A-43DF-9218-4295568058C5}" srcOrd="20" destOrd="0" presId="urn:microsoft.com/office/officeart/2005/8/layout/list1"/>
    <dgm:cxn modelId="{631881AF-B414-4EFF-95F8-79A7E38F07AB}" type="presParOf" srcId="{BF2CD515-977A-43DF-9218-4295568058C5}" destId="{B4A5DBCE-FAE3-4253-AB14-7E5E005D0067}" srcOrd="0" destOrd="0" presId="urn:microsoft.com/office/officeart/2005/8/layout/list1"/>
    <dgm:cxn modelId="{EDDFE8AA-E7C5-46ED-9086-9B2D1F084E07}" type="presParOf" srcId="{BF2CD515-977A-43DF-9218-4295568058C5}" destId="{6D40DBBA-70F7-4A88-A918-B52A8CF0FD75}" srcOrd="1" destOrd="0" presId="urn:microsoft.com/office/officeart/2005/8/layout/list1"/>
    <dgm:cxn modelId="{E2AACC0C-1BA0-4DC6-BA01-3AE6E14981D7}" type="presParOf" srcId="{A7F352CA-824D-4953-91CB-B5A5E4C6C216}" destId="{E4C653B7-7CAF-45F7-86E1-18A7BCDCD053}" srcOrd="21" destOrd="0" presId="urn:microsoft.com/office/officeart/2005/8/layout/list1"/>
    <dgm:cxn modelId="{1EA24977-7620-4493-9207-50DA4631DC5C}" type="presParOf" srcId="{A7F352CA-824D-4953-91CB-B5A5E4C6C216}" destId="{A733CFFA-4702-46CE-9E52-8FBAFB9E3833}" srcOrd="22" destOrd="0" presId="urn:microsoft.com/office/officeart/2005/8/layout/list1"/>
    <dgm:cxn modelId="{F1FC43E2-B559-45AB-B70C-F5F866D28DD2}" type="presParOf" srcId="{A7F352CA-824D-4953-91CB-B5A5E4C6C216}" destId="{4F1E0171-B753-43DD-A8BB-9E980883DEC6}" srcOrd="23" destOrd="0" presId="urn:microsoft.com/office/officeart/2005/8/layout/list1"/>
    <dgm:cxn modelId="{8D093E79-39F6-4202-9511-0465DB0B00D2}" type="presParOf" srcId="{A7F352CA-824D-4953-91CB-B5A5E4C6C216}" destId="{B372E782-598B-4FDA-9E65-8EFBAE232800}" srcOrd="24" destOrd="0" presId="urn:microsoft.com/office/officeart/2005/8/layout/list1"/>
    <dgm:cxn modelId="{00665797-5AFF-42CC-AC38-983CF1893EF9}" type="presParOf" srcId="{B372E782-598B-4FDA-9E65-8EFBAE232800}" destId="{7E1B774B-2D6A-4C80-A439-A047106DA283}" srcOrd="0" destOrd="0" presId="urn:microsoft.com/office/officeart/2005/8/layout/list1"/>
    <dgm:cxn modelId="{743C4285-679B-4084-B95A-0A764B812822}" type="presParOf" srcId="{B372E782-598B-4FDA-9E65-8EFBAE232800}" destId="{058316A2-3D99-43E1-9CEA-D4B26C080DB3}" srcOrd="1" destOrd="0" presId="urn:microsoft.com/office/officeart/2005/8/layout/list1"/>
    <dgm:cxn modelId="{0E503C6D-D043-42AB-8EBB-ADA0EFAB47EC}" type="presParOf" srcId="{A7F352CA-824D-4953-91CB-B5A5E4C6C216}" destId="{47AB87F0-DE5E-4C64-9B96-E32FCA339F09}" srcOrd="25" destOrd="0" presId="urn:microsoft.com/office/officeart/2005/8/layout/list1"/>
    <dgm:cxn modelId="{7E2B8BF0-1DE2-46DD-B84F-54874B16E7C7}" type="presParOf" srcId="{A7F352CA-824D-4953-91CB-B5A5E4C6C216}" destId="{846AC02D-04FD-454E-9C3F-BAD5E72CC264}" srcOrd="26" destOrd="0" presId="urn:microsoft.com/office/officeart/2005/8/layout/list1"/>
    <dgm:cxn modelId="{1FCD0D1D-511E-4B6E-8D46-F3387255E617}" type="presParOf" srcId="{A7F352CA-824D-4953-91CB-B5A5E4C6C216}" destId="{7963E984-3CD4-4941-8BD4-80BFF86C187F}" srcOrd="27" destOrd="0" presId="urn:microsoft.com/office/officeart/2005/8/layout/list1"/>
    <dgm:cxn modelId="{4F2C9C48-9B0B-43B7-B47D-98F8C6D80642}" type="presParOf" srcId="{A7F352CA-824D-4953-91CB-B5A5E4C6C216}" destId="{DBC6814A-45B3-4B05-93BC-2DB1FD018E8F}" srcOrd="28" destOrd="0" presId="urn:microsoft.com/office/officeart/2005/8/layout/list1"/>
    <dgm:cxn modelId="{4E14796B-B44A-43A4-876D-90B0BAECD80D}" type="presParOf" srcId="{DBC6814A-45B3-4B05-93BC-2DB1FD018E8F}" destId="{7DA23A49-9801-4E00-9AEF-BEEA1AB19B6D}" srcOrd="0" destOrd="0" presId="urn:microsoft.com/office/officeart/2005/8/layout/list1"/>
    <dgm:cxn modelId="{9D7A142F-7787-4FAC-AFD3-3E7F0892322B}" type="presParOf" srcId="{DBC6814A-45B3-4B05-93BC-2DB1FD018E8F}" destId="{27613347-1775-47A7-9D9B-4E15260C35CD}" srcOrd="1" destOrd="0" presId="urn:microsoft.com/office/officeart/2005/8/layout/list1"/>
    <dgm:cxn modelId="{777198DE-E6D2-4347-A528-290B680240F5}" type="presParOf" srcId="{A7F352CA-824D-4953-91CB-B5A5E4C6C216}" destId="{A2197748-8B09-4381-983B-B8BA5EC9133C}" srcOrd="29" destOrd="0" presId="urn:microsoft.com/office/officeart/2005/8/layout/list1"/>
    <dgm:cxn modelId="{47CDF0D4-A52D-4A7C-8278-A0032CFBC74B}" type="presParOf" srcId="{A7F352CA-824D-4953-91CB-B5A5E4C6C216}" destId="{5E2D9D1D-C70D-4796-8D54-8BD0B8EC3BC2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39F8D0-C34E-4D01-A375-245089F4AFF7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0DFF0DB-30EA-4C8C-AE65-DD6FA51EEE33}">
      <dgm:prSet phldrT="[Текст]"/>
      <dgm:spPr/>
      <dgm:t>
        <a:bodyPr/>
        <a:lstStyle/>
        <a:p>
          <a:r>
            <a:rPr lang="ru-RU" dirty="0" smtClean="0"/>
            <a:t>Школа «Искусство помогать»</a:t>
          </a:r>
          <a:endParaRPr lang="ru-RU" dirty="0"/>
        </a:p>
      </dgm:t>
    </dgm:pt>
    <dgm:pt modelId="{6EBF26B1-1A33-4785-828E-2D110000D593}" type="parTrans" cxnId="{7DFB99B9-482C-419E-B6C0-A7515588F76D}">
      <dgm:prSet/>
      <dgm:spPr/>
      <dgm:t>
        <a:bodyPr/>
        <a:lstStyle/>
        <a:p>
          <a:endParaRPr lang="ru-RU"/>
        </a:p>
      </dgm:t>
    </dgm:pt>
    <dgm:pt modelId="{B28665EB-E2BA-49B9-8832-653725CF4A36}" type="sibTrans" cxnId="{7DFB99B9-482C-419E-B6C0-A7515588F76D}">
      <dgm:prSet/>
      <dgm:spPr/>
      <dgm:t>
        <a:bodyPr/>
        <a:lstStyle/>
        <a:p>
          <a:endParaRPr lang="ru-RU"/>
        </a:p>
      </dgm:t>
    </dgm:pt>
    <dgm:pt modelId="{499B21CC-9463-4055-9C1B-686449AB5137}">
      <dgm:prSet phldrT="[Текст]"/>
      <dgm:spPr/>
      <dgm:t>
        <a:bodyPr/>
        <a:lstStyle/>
        <a:p>
          <a:r>
            <a:rPr lang="ru-RU" dirty="0" smtClean="0"/>
            <a:t>Пункт проката технических средств реабилитации</a:t>
          </a:r>
          <a:endParaRPr lang="ru-RU" dirty="0"/>
        </a:p>
      </dgm:t>
    </dgm:pt>
    <dgm:pt modelId="{234D0951-3C49-4DD2-AA7C-24955D0AEA39}" type="parTrans" cxnId="{F4062633-8080-4CE0-9109-C74934C596E7}">
      <dgm:prSet/>
      <dgm:spPr/>
      <dgm:t>
        <a:bodyPr/>
        <a:lstStyle/>
        <a:p>
          <a:endParaRPr lang="ru-RU"/>
        </a:p>
      </dgm:t>
    </dgm:pt>
    <dgm:pt modelId="{FBB1A51E-AF55-41EF-AB1A-9BB9B28F0BDC}" type="sibTrans" cxnId="{F4062633-8080-4CE0-9109-C74934C596E7}">
      <dgm:prSet/>
      <dgm:spPr/>
      <dgm:t>
        <a:bodyPr/>
        <a:lstStyle/>
        <a:p>
          <a:endParaRPr lang="ru-RU"/>
        </a:p>
      </dgm:t>
    </dgm:pt>
    <dgm:pt modelId="{EEAF574D-3FAF-46FD-B7D5-B7B4A3F61F58}">
      <dgm:prSet phldrT="[Текст]"/>
      <dgm:spPr/>
      <dgm:t>
        <a:bodyPr/>
        <a:lstStyle/>
        <a:p>
          <a:r>
            <a:rPr lang="ru-RU" dirty="0" smtClean="0"/>
            <a:t>Социальный проект «Санаторий на дому»</a:t>
          </a:r>
          <a:endParaRPr lang="ru-RU" dirty="0"/>
        </a:p>
      </dgm:t>
    </dgm:pt>
    <dgm:pt modelId="{F95A736F-94DD-41AC-9716-320E0263106C}" type="parTrans" cxnId="{2CC746EE-AC07-4BDF-BDF0-98EA81E18974}">
      <dgm:prSet/>
      <dgm:spPr/>
      <dgm:t>
        <a:bodyPr/>
        <a:lstStyle/>
        <a:p>
          <a:endParaRPr lang="ru-RU"/>
        </a:p>
      </dgm:t>
    </dgm:pt>
    <dgm:pt modelId="{3956F1DB-C530-4A66-810B-6551E15048E6}" type="sibTrans" cxnId="{2CC746EE-AC07-4BDF-BDF0-98EA81E18974}">
      <dgm:prSet/>
      <dgm:spPr/>
      <dgm:t>
        <a:bodyPr/>
        <a:lstStyle/>
        <a:p>
          <a:endParaRPr lang="ru-RU"/>
        </a:p>
      </dgm:t>
    </dgm:pt>
    <dgm:pt modelId="{9B0E6A23-5B69-4F37-BC41-243D862010FD}" type="pres">
      <dgm:prSet presAssocID="{5939F8D0-C34E-4D01-A375-245089F4AFF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829755-4A34-4DFD-B364-F967857B2CF6}" type="pres">
      <dgm:prSet presAssocID="{00DFF0DB-30EA-4C8C-AE65-DD6FA51EEE33}" presName="composite" presStyleCnt="0"/>
      <dgm:spPr/>
    </dgm:pt>
    <dgm:pt modelId="{7A2D9C6E-8028-4414-B16A-913DD366FE5E}" type="pres">
      <dgm:prSet presAssocID="{00DFF0DB-30EA-4C8C-AE65-DD6FA51EEE33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579A1C-F865-4A65-846F-390AA1AD56F5}" type="pres">
      <dgm:prSet presAssocID="{00DFF0DB-30EA-4C8C-AE65-DD6FA51EEE33}" presName="rect2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ru-RU"/>
        </a:p>
      </dgm:t>
    </dgm:pt>
    <dgm:pt modelId="{9839EB33-91AC-4720-BCE6-FC231E9213F0}" type="pres">
      <dgm:prSet presAssocID="{B28665EB-E2BA-49B9-8832-653725CF4A36}" presName="sibTrans" presStyleCnt="0"/>
      <dgm:spPr/>
    </dgm:pt>
    <dgm:pt modelId="{AD99AB39-473A-4019-AD44-A83F0288C9FE}" type="pres">
      <dgm:prSet presAssocID="{499B21CC-9463-4055-9C1B-686449AB5137}" presName="composite" presStyleCnt="0"/>
      <dgm:spPr/>
    </dgm:pt>
    <dgm:pt modelId="{7394F717-8307-42D1-BA5B-9FAB3E602B75}" type="pres">
      <dgm:prSet presAssocID="{499B21CC-9463-4055-9C1B-686449AB5137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413D64-B3B4-4B78-A1E6-1A01B367E6B0}" type="pres">
      <dgm:prSet presAssocID="{499B21CC-9463-4055-9C1B-686449AB5137}" presName="rect2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A4B2731-33CB-4203-A9C0-463DECA143C7}" type="pres">
      <dgm:prSet presAssocID="{FBB1A51E-AF55-41EF-AB1A-9BB9B28F0BDC}" presName="sibTrans" presStyleCnt="0"/>
      <dgm:spPr/>
    </dgm:pt>
    <dgm:pt modelId="{E5621473-E6B0-4FFA-A0F0-0BB64DF7535D}" type="pres">
      <dgm:prSet presAssocID="{EEAF574D-3FAF-46FD-B7D5-B7B4A3F61F58}" presName="composite" presStyleCnt="0"/>
      <dgm:spPr/>
    </dgm:pt>
    <dgm:pt modelId="{ECBCDF1B-B7D3-4B20-B52E-A3F4EA504084}" type="pres">
      <dgm:prSet presAssocID="{EEAF574D-3FAF-46FD-B7D5-B7B4A3F61F58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09F271-8BB8-4A52-93DD-165775AD7BF8}" type="pres">
      <dgm:prSet presAssocID="{EEAF574D-3FAF-46FD-B7D5-B7B4A3F61F58}" presName="rect2" presStyleLbl="fgImgPlace1" presStyleIdx="2" presStyleCnt="3" custScaleY="84777" custLinFactNeighborX="-398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A152E1A5-F87D-430C-9206-72E2D03E9EF4}" type="presOf" srcId="{EEAF574D-3FAF-46FD-B7D5-B7B4A3F61F58}" destId="{ECBCDF1B-B7D3-4B20-B52E-A3F4EA504084}" srcOrd="0" destOrd="0" presId="urn:microsoft.com/office/officeart/2008/layout/PictureStrips"/>
    <dgm:cxn modelId="{7DFB99B9-482C-419E-B6C0-A7515588F76D}" srcId="{5939F8D0-C34E-4D01-A375-245089F4AFF7}" destId="{00DFF0DB-30EA-4C8C-AE65-DD6FA51EEE33}" srcOrd="0" destOrd="0" parTransId="{6EBF26B1-1A33-4785-828E-2D110000D593}" sibTransId="{B28665EB-E2BA-49B9-8832-653725CF4A36}"/>
    <dgm:cxn modelId="{C4FEFC7C-80E3-493C-8417-ABAE212A43FC}" type="presOf" srcId="{5939F8D0-C34E-4D01-A375-245089F4AFF7}" destId="{9B0E6A23-5B69-4F37-BC41-243D862010FD}" srcOrd="0" destOrd="0" presId="urn:microsoft.com/office/officeart/2008/layout/PictureStrips"/>
    <dgm:cxn modelId="{0B52E9A1-0E66-4B6E-8E75-C8EAD042C21C}" type="presOf" srcId="{499B21CC-9463-4055-9C1B-686449AB5137}" destId="{7394F717-8307-42D1-BA5B-9FAB3E602B75}" srcOrd="0" destOrd="0" presId="urn:microsoft.com/office/officeart/2008/layout/PictureStrips"/>
    <dgm:cxn modelId="{F4062633-8080-4CE0-9109-C74934C596E7}" srcId="{5939F8D0-C34E-4D01-A375-245089F4AFF7}" destId="{499B21CC-9463-4055-9C1B-686449AB5137}" srcOrd="1" destOrd="0" parTransId="{234D0951-3C49-4DD2-AA7C-24955D0AEA39}" sibTransId="{FBB1A51E-AF55-41EF-AB1A-9BB9B28F0BDC}"/>
    <dgm:cxn modelId="{2CC746EE-AC07-4BDF-BDF0-98EA81E18974}" srcId="{5939F8D0-C34E-4D01-A375-245089F4AFF7}" destId="{EEAF574D-3FAF-46FD-B7D5-B7B4A3F61F58}" srcOrd="2" destOrd="0" parTransId="{F95A736F-94DD-41AC-9716-320E0263106C}" sibTransId="{3956F1DB-C530-4A66-810B-6551E15048E6}"/>
    <dgm:cxn modelId="{DD92D3BA-7EFC-44EE-B12B-713FBE11C4BB}" type="presOf" srcId="{00DFF0DB-30EA-4C8C-AE65-DD6FA51EEE33}" destId="{7A2D9C6E-8028-4414-B16A-913DD366FE5E}" srcOrd="0" destOrd="0" presId="urn:microsoft.com/office/officeart/2008/layout/PictureStrips"/>
    <dgm:cxn modelId="{5CFC524E-9D6C-4D0C-82C7-67B808622223}" type="presParOf" srcId="{9B0E6A23-5B69-4F37-BC41-243D862010FD}" destId="{58829755-4A34-4DFD-B364-F967857B2CF6}" srcOrd="0" destOrd="0" presId="urn:microsoft.com/office/officeart/2008/layout/PictureStrips"/>
    <dgm:cxn modelId="{878D444B-58E2-411E-B8F5-8CEF71314C0F}" type="presParOf" srcId="{58829755-4A34-4DFD-B364-F967857B2CF6}" destId="{7A2D9C6E-8028-4414-B16A-913DD366FE5E}" srcOrd="0" destOrd="0" presId="urn:microsoft.com/office/officeart/2008/layout/PictureStrips"/>
    <dgm:cxn modelId="{C27BA5D9-4C67-4A77-85CA-FD887AAF0FBE}" type="presParOf" srcId="{58829755-4A34-4DFD-B364-F967857B2CF6}" destId="{E1579A1C-F865-4A65-846F-390AA1AD56F5}" srcOrd="1" destOrd="0" presId="urn:microsoft.com/office/officeart/2008/layout/PictureStrips"/>
    <dgm:cxn modelId="{0316A5EF-D0E8-4C2B-822B-622821C82537}" type="presParOf" srcId="{9B0E6A23-5B69-4F37-BC41-243D862010FD}" destId="{9839EB33-91AC-4720-BCE6-FC231E9213F0}" srcOrd="1" destOrd="0" presId="urn:microsoft.com/office/officeart/2008/layout/PictureStrips"/>
    <dgm:cxn modelId="{2E05ACD6-A2AB-4623-BC99-D6858BF378E1}" type="presParOf" srcId="{9B0E6A23-5B69-4F37-BC41-243D862010FD}" destId="{AD99AB39-473A-4019-AD44-A83F0288C9FE}" srcOrd="2" destOrd="0" presId="urn:microsoft.com/office/officeart/2008/layout/PictureStrips"/>
    <dgm:cxn modelId="{395D4C3D-7774-4BD5-A481-DDABFAAEBA90}" type="presParOf" srcId="{AD99AB39-473A-4019-AD44-A83F0288C9FE}" destId="{7394F717-8307-42D1-BA5B-9FAB3E602B75}" srcOrd="0" destOrd="0" presId="urn:microsoft.com/office/officeart/2008/layout/PictureStrips"/>
    <dgm:cxn modelId="{6063E9B5-F408-484D-B5F7-C6941C295820}" type="presParOf" srcId="{AD99AB39-473A-4019-AD44-A83F0288C9FE}" destId="{1F413D64-B3B4-4B78-A1E6-1A01B367E6B0}" srcOrd="1" destOrd="0" presId="urn:microsoft.com/office/officeart/2008/layout/PictureStrips"/>
    <dgm:cxn modelId="{3C5EC1E4-89C0-49FC-9958-51B924E3AEF7}" type="presParOf" srcId="{9B0E6A23-5B69-4F37-BC41-243D862010FD}" destId="{2A4B2731-33CB-4203-A9C0-463DECA143C7}" srcOrd="3" destOrd="0" presId="urn:microsoft.com/office/officeart/2008/layout/PictureStrips"/>
    <dgm:cxn modelId="{7246558C-F15A-4356-AD52-878CD828E50F}" type="presParOf" srcId="{9B0E6A23-5B69-4F37-BC41-243D862010FD}" destId="{E5621473-E6B0-4FFA-A0F0-0BB64DF7535D}" srcOrd="4" destOrd="0" presId="urn:microsoft.com/office/officeart/2008/layout/PictureStrips"/>
    <dgm:cxn modelId="{9324064B-A169-406A-8649-013C52E99F64}" type="presParOf" srcId="{E5621473-E6B0-4FFA-A0F0-0BB64DF7535D}" destId="{ECBCDF1B-B7D3-4B20-B52E-A3F4EA504084}" srcOrd="0" destOrd="0" presId="urn:microsoft.com/office/officeart/2008/layout/PictureStrips"/>
    <dgm:cxn modelId="{0C956CE0-4B7E-49F9-AA54-248CFFD358F3}" type="presParOf" srcId="{E5621473-E6B0-4FFA-A0F0-0BB64DF7535D}" destId="{9709F271-8BB8-4A52-93DD-165775AD7BF8}" srcOrd="1" destOrd="0" presId="urn:microsoft.com/office/officeart/2008/layout/PictureStrip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89F490-0212-4D9E-89C8-21D3C6838512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6A86301-5D1E-4723-AF46-F15776EDB4A8}">
      <dgm:prSet phldrT="[Текст]"/>
      <dgm:spPr/>
      <dgm:t>
        <a:bodyPr/>
        <a:lstStyle/>
        <a:p>
          <a:r>
            <a:rPr lang="ru-RU" dirty="0" smtClean="0"/>
            <a:t>15 039</a:t>
          </a:r>
          <a:endParaRPr lang="ru-RU" dirty="0"/>
        </a:p>
      </dgm:t>
    </dgm:pt>
    <dgm:pt modelId="{33BB53C2-C142-447E-A3E8-DBFA16AF8975}" type="parTrans" cxnId="{32FF9437-ACCA-4BDD-A39A-B1BDB4A20A88}">
      <dgm:prSet/>
      <dgm:spPr/>
      <dgm:t>
        <a:bodyPr/>
        <a:lstStyle/>
        <a:p>
          <a:endParaRPr lang="ru-RU"/>
        </a:p>
      </dgm:t>
    </dgm:pt>
    <dgm:pt modelId="{91EE41D2-811E-456A-A9CB-B73FB1479F2F}" type="sibTrans" cxnId="{32FF9437-ACCA-4BDD-A39A-B1BDB4A20A88}">
      <dgm:prSet/>
      <dgm:spPr/>
      <dgm:t>
        <a:bodyPr/>
        <a:lstStyle/>
        <a:p>
          <a:endParaRPr lang="ru-RU"/>
        </a:p>
      </dgm:t>
    </dgm:pt>
    <dgm:pt modelId="{CE48A0A9-77DB-488A-A4B5-70847F77DBE7}">
      <dgm:prSet phldrT="[Текст]"/>
      <dgm:spPr/>
      <dgm:t>
        <a:bodyPr/>
        <a:lstStyle/>
        <a:p>
          <a:r>
            <a:rPr lang="ru-RU" dirty="0" smtClean="0"/>
            <a:t>Оказано социальных услуг</a:t>
          </a:r>
          <a:endParaRPr lang="ru-RU" dirty="0"/>
        </a:p>
      </dgm:t>
    </dgm:pt>
    <dgm:pt modelId="{108E6BB4-F2E9-4889-8B11-6B2B8D076EB7}" type="parTrans" cxnId="{0CB73234-3D12-4FA7-8DB0-CA33242620D0}">
      <dgm:prSet/>
      <dgm:spPr/>
      <dgm:t>
        <a:bodyPr/>
        <a:lstStyle/>
        <a:p>
          <a:endParaRPr lang="ru-RU"/>
        </a:p>
      </dgm:t>
    </dgm:pt>
    <dgm:pt modelId="{1B927347-F18D-4569-BC5D-3E30436AC706}" type="sibTrans" cxnId="{0CB73234-3D12-4FA7-8DB0-CA33242620D0}">
      <dgm:prSet/>
      <dgm:spPr/>
      <dgm:t>
        <a:bodyPr/>
        <a:lstStyle/>
        <a:p>
          <a:endParaRPr lang="ru-RU"/>
        </a:p>
      </dgm:t>
    </dgm:pt>
    <dgm:pt modelId="{AF2A7B11-8A49-4880-B207-1B3968EA2D6C}">
      <dgm:prSet phldrT="[Текст]"/>
      <dgm:spPr/>
      <dgm:t>
        <a:bodyPr/>
        <a:lstStyle/>
        <a:p>
          <a:r>
            <a:rPr lang="ru-RU" dirty="0" smtClean="0"/>
            <a:t>40 </a:t>
          </a:r>
          <a:endParaRPr lang="ru-RU" dirty="0"/>
        </a:p>
      </dgm:t>
    </dgm:pt>
    <dgm:pt modelId="{3231BBE5-4705-46AA-A8AD-4E9170FC4629}" type="parTrans" cxnId="{B28BEB50-3EEA-40F5-9729-97398FC00C38}">
      <dgm:prSet/>
      <dgm:spPr/>
      <dgm:t>
        <a:bodyPr/>
        <a:lstStyle/>
        <a:p>
          <a:endParaRPr lang="ru-RU"/>
        </a:p>
      </dgm:t>
    </dgm:pt>
    <dgm:pt modelId="{F4989A31-64FF-486A-8EB1-B818B2BD2E43}" type="sibTrans" cxnId="{B28BEB50-3EEA-40F5-9729-97398FC00C38}">
      <dgm:prSet/>
      <dgm:spPr/>
      <dgm:t>
        <a:bodyPr/>
        <a:lstStyle/>
        <a:p>
          <a:endParaRPr lang="ru-RU"/>
        </a:p>
      </dgm:t>
    </dgm:pt>
    <dgm:pt modelId="{DF770715-77D9-4B3D-9D79-C7A0AD6DDEDA}">
      <dgm:prSet phldrT="[Текст]"/>
      <dgm:spPr/>
      <dgm:t>
        <a:bodyPr/>
        <a:lstStyle/>
        <a:p>
          <a:r>
            <a:rPr lang="ru-RU" dirty="0" smtClean="0"/>
            <a:t>Получателей  социальных услуг</a:t>
          </a:r>
          <a:endParaRPr lang="ru-RU" dirty="0"/>
        </a:p>
      </dgm:t>
    </dgm:pt>
    <dgm:pt modelId="{E36670ED-A428-4AE4-AA9C-FCB2976014E8}" type="parTrans" cxnId="{A72AAEFD-9F27-44C0-9171-B0316F94F587}">
      <dgm:prSet/>
      <dgm:spPr/>
      <dgm:t>
        <a:bodyPr/>
        <a:lstStyle/>
        <a:p>
          <a:endParaRPr lang="ru-RU"/>
        </a:p>
      </dgm:t>
    </dgm:pt>
    <dgm:pt modelId="{E535A939-F9C4-4579-B9FB-3A4221FFA2CE}" type="sibTrans" cxnId="{A72AAEFD-9F27-44C0-9171-B0316F94F587}">
      <dgm:prSet/>
      <dgm:spPr/>
      <dgm:t>
        <a:bodyPr/>
        <a:lstStyle/>
        <a:p>
          <a:endParaRPr lang="ru-RU"/>
        </a:p>
      </dgm:t>
    </dgm:pt>
    <dgm:pt modelId="{B203D65D-86AC-4B74-B2AB-91BC63BE9459}">
      <dgm:prSet phldrT="[Текст]"/>
      <dgm:spPr/>
      <dgm:t>
        <a:bodyPr/>
        <a:lstStyle/>
        <a:p>
          <a:r>
            <a:rPr lang="ru-RU" dirty="0" smtClean="0"/>
            <a:t>126</a:t>
          </a:r>
          <a:endParaRPr lang="ru-RU" dirty="0"/>
        </a:p>
      </dgm:t>
    </dgm:pt>
    <dgm:pt modelId="{82832D81-1BA2-430D-AF97-3526C1673EB1}" type="parTrans" cxnId="{BE87BC65-DFB3-4127-9649-AC8B061AE816}">
      <dgm:prSet/>
      <dgm:spPr/>
      <dgm:t>
        <a:bodyPr/>
        <a:lstStyle/>
        <a:p>
          <a:endParaRPr lang="ru-RU"/>
        </a:p>
      </dgm:t>
    </dgm:pt>
    <dgm:pt modelId="{654E04A4-4354-4AE6-B83A-BEC25E3B609E}" type="sibTrans" cxnId="{BE87BC65-DFB3-4127-9649-AC8B061AE816}">
      <dgm:prSet/>
      <dgm:spPr/>
      <dgm:t>
        <a:bodyPr/>
        <a:lstStyle/>
        <a:p>
          <a:endParaRPr lang="ru-RU"/>
        </a:p>
      </dgm:t>
    </dgm:pt>
    <dgm:pt modelId="{8479EB04-FB6D-4A94-A4E3-C6B5F023D78E}">
      <dgm:prSet phldrT="[Текст]"/>
      <dgm:spPr/>
      <dgm:t>
        <a:bodyPr/>
        <a:lstStyle/>
        <a:p>
          <a:r>
            <a:rPr lang="ru-RU" dirty="0" smtClean="0"/>
            <a:t>Проведенных мероприятий</a:t>
          </a:r>
          <a:endParaRPr lang="ru-RU" dirty="0"/>
        </a:p>
      </dgm:t>
    </dgm:pt>
    <dgm:pt modelId="{7CAE8BCC-0C78-4ED0-8C4A-B4AF913A2761}" type="parTrans" cxnId="{AD9F6D6F-F5F5-4F46-8C22-DE08FAC6A9B1}">
      <dgm:prSet/>
      <dgm:spPr/>
      <dgm:t>
        <a:bodyPr/>
        <a:lstStyle/>
        <a:p>
          <a:endParaRPr lang="ru-RU"/>
        </a:p>
      </dgm:t>
    </dgm:pt>
    <dgm:pt modelId="{679C5940-E04F-4E14-A9BA-6F8BD5B1D786}" type="sibTrans" cxnId="{AD9F6D6F-F5F5-4F46-8C22-DE08FAC6A9B1}">
      <dgm:prSet/>
      <dgm:spPr/>
      <dgm:t>
        <a:bodyPr/>
        <a:lstStyle/>
        <a:p>
          <a:endParaRPr lang="ru-RU"/>
        </a:p>
      </dgm:t>
    </dgm:pt>
    <dgm:pt modelId="{AA27A574-37D0-452D-80E1-8CF6FD4295D7}" type="pres">
      <dgm:prSet presAssocID="{E389F490-0212-4D9E-89C8-21D3C6838512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CEB2B4F-5902-42BE-80F7-012DEAB378AA}" type="pres">
      <dgm:prSet presAssocID="{56A86301-5D1E-4723-AF46-F15776EDB4A8}" presName="composite" presStyleCnt="0"/>
      <dgm:spPr/>
    </dgm:pt>
    <dgm:pt modelId="{0D3EDC29-781D-498D-9572-8F58294D45D0}" type="pres">
      <dgm:prSet presAssocID="{56A86301-5D1E-4723-AF46-F15776EDB4A8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F63CA6-A259-422D-9752-47CD44347B56}" type="pres">
      <dgm:prSet presAssocID="{56A86301-5D1E-4723-AF46-F15776EDB4A8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30C408-A359-4612-B6D1-4B3F9C7A6D35}" type="pres">
      <dgm:prSet presAssocID="{56A86301-5D1E-4723-AF46-F15776EDB4A8}" presName="BalanceSpacing" presStyleCnt="0"/>
      <dgm:spPr/>
    </dgm:pt>
    <dgm:pt modelId="{6E849334-C3B8-45B2-938B-5F1B7C8634AD}" type="pres">
      <dgm:prSet presAssocID="{56A86301-5D1E-4723-AF46-F15776EDB4A8}" presName="BalanceSpacing1" presStyleCnt="0"/>
      <dgm:spPr/>
    </dgm:pt>
    <dgm:pt modelId="{CC8FEADF-F2C1-439A-A0EA-AC79CB2AD8E6}" type="pres">
      <dgm:prSet presAssocID="{91EE41D2-811E-456A-A9CB-B73FB1479F2F}" presName="Accent1Text" presStyleLbl="node1" presStyleIdx="1" presStyleCnt="6"/>
      <dgm:spPr/>
      <dgm:t>
        <a:bodyPr/>
        <a:lstStyle/>
        <a:p>
          <a:endParaRPr lang="ru-RU"/>
        </a:p>
      </dgm:t>
    </dgm:pt>
    <dgm:pt modelId="{4381110B-CF09-4FB3-A833-035D45262DE2}" type="pres">
      <dgm:prSet presAssocID="{91EE41D2-811E-456A-A9CB-B73FB1479F2F}" presName="spaceBetweenRectangles" presStyleCnt="0"/>
      <dgm:spPr/>
    </dgm:pt>
    <dgm:pt modelId="{C23051FD-0233-4EB9-A3B8-C9128DF3B745}" type="pres">
      <dgm:prSet presAssocID="{AF2A7B11-8A49-4880-B207-1B3968EA2D6C}" presName="composite" presStyleCnt="0"/>
      <dgm:spPr/>
    </dgm:pt>
    <dgm:pt modelId="{55DDE735-0860-49EE-84D0-1EE57796D3A0}" type="pres">
      <dgm:prSet presAssocID="{AF2A7B11-8A49-4880-B207-1B3968EA2D6C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3C74AA-D458-407D-BF90-F8B644CDA359}" type="pres">
      <dgm:prSet presAssocID="{AF2A7B11-8A49-4880-B207-1B3968EA2D6C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63CD14-0F2B-4798-9E50-2415F0F0617F}" type="pres">
      <dgm:prSet presAssocID="{AF2A7B11-8A49-4880-B207-1B3968EA2D6C}" presName="BalanceSpacing" presStyleCnt="0"/>
      <dgm:spPr/>
    </dgm:pt>
    <dgm:pt modelId="{4D22E1AD-338D-4CBF-B610-1B828F67A09C}" type="pres">
      <dgm:prSet presAssocID="{AF2A7B11-8A49-4880-B207-1B3968EA2D6C}" presName="BalanceSpacing1" presStyleCnt="0"/>
      <dgm:spPr/>
    </dgm:pt>
    <dgm:pt modelId="{94907D20-7B55-454D-90DE-C82F2B9F4B4E}" type="pres">
      <dgm:prSet presAssocID="{F4989A31-64FF-486A-8EB1-B818B2BD2E43}" presName="Accent1Text" presStyleLbl="node1" presStyleIdx="3" presStyleCnt="6"/>
      <dgm:spPr/>
      <dgm:t>
        <a:bodyPr/>
        <a:lstStyle/>
        <a:p>
          <a:endParaRPr lang="ru-RU"/>
        </a:p>
      </dgm:t>
    </dgm:pt>
    <dgm:pt modelId="{0A8710D5-3FD5-478D-94BF-39500C0BDCF1}" type="pres">
      <dgm:prSet presAssocID="{F4989A31-64FF-486A-8EB1-B818B2BD2E43}" presName="spaceBetweenRectangles" presStyleCnt="0"/>
      <dgm:spPr/>
    </dgm:pt>
    <dgm:pt modelId="{537E7041-77E6-4305-B6CB-DF7DB797959B}" type="pres">
      <dgm:prSet presAssocID="{B203D65D-86AC-4B74-B2AB-91BC63BE9459}" presName="composite" presStyleCnt="0"/>
      <dgm:spPr/>
    </dgm:pt>
    <dgm:pt modelId="{3CE57B46-9A39-4A30-B321-DF7718664334}" type="pres">
      <dgm:prSet presAssocID="{B203D65D-86AC-4B74-B2AB-91BC63BE9459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00EECB-0CB6-4F19-AC3D-47751A5F51CF}" type="pres">
      <dgm:prSet presAssocID="{B203D65D-86AC-4B74-B2AB-91BC63BE9459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8BB195-042D-414C-A72A-4579ECD3EA57}" type="pres">
      <dgm:prSet presAssocID="{B203D65D-86AC-4B74-B2AB-91BC63BE9459}" presName="BalanceSpacing" presStyleCnt="0"/>
      <dgm:spPr/>
    </dgm:pt>
    <dgm:pt modelId="{1033A05F-392E-4DBF-8749-AF9908B269AE}" type="pres">
      <dgm:prSet presAssocID="{B203D65D-86AC-4B74-B2AB-91BC63BE9459}" presName="BalanceSpacing1" presStyleCnt="0"/>
      <dgm:spPr/>
    </dgm:pt>
    <dgm:pt modelId="{B461DB6B-30C2-483E-BE50-8C21871EE6E5}" type="pres">
      <dgm:prSet presAssocID="{654E04A4-4354-4AE6-B83A-BEC25E3B609E}" presName="Accent1Text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E16D8DE7-1C40-4315-AC6A-FD17BBE354CE}" type="presOf" srcId="{654E04A4-4354-4AE6-B83A-BEC25E3B609E}" destId="{B461DB6B-30C2-483E-BE50-8C21871EE6E5}" srcOrd="0" destOrd="0" presId="urn:microsoft.com/office/officeart/2008/layout/AlternatingHexagons"/>
    <dgm:cxn modelId="{AD9F6D6F-F5F5-4F46-8C22-DE08FAC6A9B1}" srcId="{B203D65D-86AC-4B74-B2AB-91BC63BE9459}" destId="{8479EB04-FB6D-4A94-A4E3-C6B5F023D78E}" srcOrd="0" destOrd="0" parTransId="{7CAE8BCC-0C78-4ED0-8C4A-B4AF913A2761}" sibTransId="{679C5940-E04F-4E14-A9BA-6F8BD5B1D786}"/>
    <dgm:cxn modelId="{DFB4022A-F9A6-45CC-9B80-AE7646CBE50F}" type="presOf" srcId="{CE48A0A9-77DB-488A-A4B5-70847F77DBE7}" destId="{00F63CA6-A259-422D-9752-47CD44347B56}" srcOrd="0" destOrd="0" presId="urn:microsoft.com/office/officeart/2008/layout/AlternatingHexagons"/>
    <dgm:cxn modelId="{015F9C57-7F1C-4A69-B31F-91D8A1D674D9}" type="presOf" srcId="{F4989A31-64FF-486A-8EB1-B818B2BD2E43}" destId="{94907D20-7B55-454D-90DE-C82F2B9F4B4E}" srcOrd="0" destOrd="0" presId="urn:microsoft.com/office/officeart/2008/layout/AlternatingHexagons"/>
    <dgm:cxn modelId="{971C776C-38ED-45C6-9B55-B2AE74438100}" type="presOf" srcId="{91EE41D2-811E-456A-A9CB-B73FB1479F2F}" destId="{CC8FEADF-F2C1-439A-A0EA-AC79CB2AD8E6}" srcOrd="0" destOrd="0" presId="urn:microsoft.com/office/officeart/2008/layout/AlternatingHexagons"/>
    <dgm:cxn modelId="{11494FF2-4B74-44A9-A438-D9F53EAD0E0A}" type="presOf" srcId="{DF770715-77D9-4B3D-9D79-C7A0AD6DDEDA}" destId="{653C74AA-D458-407D-BF90-F8B644CDA359}" srcOrd="0" destOrd="0" presId="urn:microsoft.com/office/officeart/2008/layout/AlternatingHexagons"/>
    <dgm:cxn modelId="{B3BB9F27-7B2C-45DB-B33A-207A3B84A52C}" type="presOf" srcId="{AF2A7B11-8A49-4880-B207-1B3968EA2D6C}" destId="{55DDE735-0860-49EE-84D0-1EE57796D3A0}" srcOrd="0" destOrd="0" presId="urn:microsoft.com/office/officeart/2008/layout/AlternatingHexagons"/>
    <dgm:cxn modelId="{A72AAEFD-9F27-44C0-9171-B0316F94F587}" srcId="{AF2A7B11-8A49-4880-B207-1B3968EA2D6C}" destId="{DF770715-77D9-4B3D-9D79-C7A0AD6DDEDA}" srcOrd="0" destOrd="0" parTransId="{E36670ED-A428-4AE4-AA9C-FCB2976014E8}" sibTransId="{E535A939-F9C4-4579-B9FB-3A4221FFA2CE}"/>
    <dgm:cxn modelId="{0CB73234-3D12-4FA7-8DB0-CA33242620D0}" srcId="{56A86301-5D1E-4723-AF46-F15776EDB4A8}" destId="{CE48A0A9-77DB-488A-A4B5-70847F77DBE7}" srcOrd="0" destOrd="0" parTransId="{108E6BB4-F2E9-4889-8B11-6B2B8D076EB7}" sibTransId="{1B927347-F18D-4569-BC5D-3E30436AC706}"/>
    <dgm:cxn modelId="{A8D45285-C2F8-4026-8620-9F1891E950BF}" type="presOf" srcId="{56A86301-5D1E-4723-AF46-F15776EDB4A8}" destId="{0D3EDC29-781D-498D-9572-8F58294D45D0}" srcOrd="0" destOrd="0" presId="urn:microsoft.com/office/officeart/2008/layout/AlternatingHexagons"/>
    <dgm:cxn modelId="{B28BEB50-3EEA-40F5-9729-97398FC00C38}" srcId="{E389F490-0212-4D9E-89C8-21D3C6838512}" destId="{AF2A7B11-8A49-4880-B207-1B3968EA2D6C}" srcOrd="1" destOrd="0" parTransId="{3231BBE5-4705-46AA-A8AD-4E9170FC4629}" sibTransId="{F4989A31-64FF-486A-8EB1-B818B2BD2E43}"/>
    <dgm:cxn modelId="{D1B9097B-7980-490B-82DB-7283A7ED90DF}" type="presOf" srcId="{B203D65D-86AC-4B74-B2AB-91BC63BE9459}" destId="{3CE57B46-9A39-4A30-B321-DF7718664334}" srcOrd="0" destOrd="0" presId="urn:microsoft.com/office/officeart/2008/layout/AlternatingHexagons"/>
    <dgm:cxn modelId="{BE87BC65-DFB3-4127-9649-AC8B061AE816}" srcId="{E389F490-0212-4D9E-89C8-21D3C6838512}" destId="{B203D65D-86AC-4B74-B2AB-91BC63BE9459}" srcOrd="2" destOrd="0" parTransId="{82832D81-1BA2-430D-AF97-3526C1673EB1}" sibTransId="{654E04A4-4354-4AE6-B83A-BEC25E3B609E}"/>
    <dgm:cxn modelId="{32FF9437-ACCA-4BDD-A39A-B1BDB4A20A88}" srcId="{E389F490-0212-4D9E-89C8-21D3C6838512}" destId="{56A86301-5D1E-4723-AF46-F15776EDB4A8}" srcOrd="0" destOrd="0" parTransId="{33BB53C2-C142-447E-A3E8-DBFA16AF8975}" sibTransId="{91EE41D2-811E-456A-A9CB-B73FB1479F2F}"/>
    <dgm:cxn modelId="{31CB4DC9-8C8C-4F27-B775-D6E55D0767AA}" type="presOf" srcId="{E389F490-0212-4D9E-89C8-21D3C6838512}" destId="{AA27A574-37D0-452D-80E1-8CF6FD4295D7}" srcOrd="0" destOrd="0" presId="urn:microsoft.com/office/officeart/2008/layout/AlternatingHexagons"/>
    <dgm:cxn modelId="{4DA04FD7-EFBC-4581-82AC-92EBC177F70D}" type="presOf" srcId="{8479EB04-FB6D-4A94-A4E3-C6B5F023D78E}" destId="{5800EECB-0CB6-4F19-AC3D-47751A5F51CF}" srcOrd="0" destOrd="0" presId="urn:microsoft.com/office/officeart/2008/layout/AlternatingHexagons"/>
    <dgm:cxn modelId="{A3600DAA-D4F1-4B6B-A760-D793F18B342B}" type="presParOf" srcId="{AA27A574-37D0-452D-80E1-8CF6FD4295D7}" destId="{CCEB2B4F-5902-42BE-80F7-012DEAB378AA}" srcOrd="0" destOrd="0" presId="urn:microsoft.com/office/officeart/2008/layout/AlternatingHexagons"/>
    <dgm:cxn modelId="{75503084-4172-4BB9-8D10-2CCF96F59F3A}" type="presParOf" srcId="{CCEB2B4F-5902-42BE-80F7-012DEAB378AA}" destId="{0D3EDC29-781D-498D-9572-8F58294D45D0}" srcOrd="0" destOrd="0" presId="urn:microsoft.com/office/officeart/2008/layout/AlternatingHexagons"/>
    <dgm:cxn modelId="{697F2094-B9A5-4B72-9AE4-27E2B4424AEC}" type="presParOf" srcId="{CCEB2B4F-5902-42BE-80F7-012DEAB378AA}" destId="{00F63CA6-A259-422D-9752-47CD44347B56}" srcOrd="1" destOrd="0" presId="urn:microsoft.com/office/officeart/2008/layout/AlternatingHexagons"/>
    <dgm:cxn modelId="{BDAA93FC-3F62-47A6-9F34-8F6C2FCB7867}" type="presParOf" srcId="{CCEB2B4F-5902-42BE-80F7-012DEAB378AA}" destId="{AF30C408-A359-4612-B6D1-4B3F9C7A6D35}" srcOrd="2" destOrd="0" presId="urn:microsoft.com/office/officeart/2008/layout/AlternatingHexagons"/>
    <dgm:cxn modelId="{D1A784E7-6A9D-42B7-8822-1A93C9FCA27B}" type="presParOf" srcId="{CCEB2B4F-5902-42BE-80F7-012DEAB378AA}" destId="{6E849334-C3B8-45B2-938B-5F1B7C8634AD}" srcOrd="3" destOrd="0" presId="urn:microsoft.com/office/officeart/2008/layout/AlternatingHexagons"/>
    <dgm:cxn modelId="{87A5EE40-C4EA-44B6-9BAA-AD2A91223177}" type="presParOf" srcId="{CCEB2B4F-5902-42BE-80F7-012DEAB378AA}" destId="{CC8FEADF-F2C1-439A-A0EA-AC79CB2AD8E6}" srcOrd="4" destOrd="0" presId="urn:microsoft.com/office/officeart/2008/layout/AlternatingHexagons"/>
    <dgm:cxn modelId="{398977A6-2FED-4587-BEDC-514AA83E4503}" type="presParOf" srcId="{AA27A574-37D0-452D-80E1-8CF6FD4295D7}" destId="{4381110B-CF09-4FB3-A833-035D45262DE2}" srcOrd="1" destOrd="0" presId="urn:microsoft.com/office/officeart/2008/layout/AlternatingHexagons"/>
    <dgm:cxn modelId="{7852E839-66F6-474B-BF36-A12BF6DA45E2}" type="presParOf" srcId="{AA27A574-37D0-452D-80E1-8CF6FD4295D7}" destId="{C23051FD-0233-4EB9-A3B8-C9128DF3B745}" srcOrd="2" destOrd="0" presId="urn:microsoft.com/office/officeart/2008/layout/AlternatingHexagons"/>
    <dgm:cxn modelId="{19AB0369-C16F-457A-B6F1-A8FDD3DEBBEF}" type="presParOf" srcId="{C23051FD-0233-4EB9-A3B8-C9128DF3B745}" destId="{55DDE735-0860-49EE-84D0-1EE57796D3A0}" srcOrd="0" destOrd="0" presId="urn:microsoft.com/office/officeart/2008/layout/AlternatingHexagons"/>
    <dgm:cxn modelId="{BA5471BF-FAC0-4244-B451-71CFC0E7DE93}" type="presParOf" srcId="{C23051FD-0233-4EB9-A3B8-C9128DF3B745}" destId="{653C74AA-D458-407D-BF90-F8B644CDA359}" srcOrd="1" destOrd="0" presId="urn:microsoft.com/office/officeart/2008/layout/AlternatingHexagons"/>
    <dgm:cxn modelId="{965989D5-E064-472B-B33F-5C4BF8877FEF}" type="presParOf" srcId="{C23051FD-0233-4EB9-A3B8-C9128DF3B745}" destId="{5363CD14-0F2B-4798-9E50-2415F0F0617F}" srcOrd="2" destOrd="0" presId="urn:microsoft.com/office/officeart/2008/layout/AlternatingHexagons"/>
    <dgm:cxn modelId="{B62F9DCD-6876-4895-96F8-CC6C62C4F201}" type="presParOf" srcId="{C23051FD-0233-4EB9-A3B8-C9128DF3B745}" destId="{4D22E1AD-338D-4CBF-B610-1B828F67A09C}" srcOrd="3" destOrd="0" presId="urn:microsoft.com/office/officeart/2008/layout/AlternatingHexagons"/>
    <dgm:cxn modelId="{E3EC69C6-717B-47B8-9B63-ABC47749D9D3}" type="presParOf" srcId="{C23051FD-0233-4EB9-A3B8-C9128DF3B745}" destId="{94907D20-7B55-454D-90DE-C82F2B9F4B4E}" srcOrd="4" destOrd="0" presId="urn:microsoft.com/office/officeart/2008/layout/AlternatingHexagons"/>
    <dgm:cxn modelId="{4B1BED11-AF39-4E83-BFF3-B9321CDF239E}" type="presParOf" srcId="{AA27A574-37D0-452D-80E1-8CF6FD4295D7}" destId="{0A8710D5-3FD5-478D-94BF-39500C0BDCF1}" srcOrd="3" destOrd="0" presId="urn:microsoft.com/office/officeart/2008/layout/AlternatingHexagons"/>
    <dgm:cxn modelId="{3D21EC41-A869-4964-BA78-FD225DE95AF3}" type="presParOf" srcId="{AA27A574-37D0-452D-80E1-8CF6FD4295D7}" destId="{537E7041-77E6-4305-B6CB-DF7DB797959B}" srcOrd="4" destOrd="0" presId="urn:microsoft.com/office/officeart/2008/layout/AlternatingHexagons"/>
    <dgm:cxn modelId="{E2649FCF-0A83-4C8D-952A-3D6FD5B28278}" type="presParOf" srcId="{537E7041-77E6-4305-B6CB-DF7DB797959B}" destId="{3CE57B46-9A39-4A30-B321-DF7718664334}" srcOrd="0" destOrd="0" presId="urn:microsoft.com/office/officeart/2008/layout/AlternatingHexagons"/>
    <dgm:cxn modelId="{4DD803DD-1D14-402D-ACBE-32880892B1D9}" type="presParOf" srcId="{537E7041-77E6-4305-B6CB-DF7DB797959B}" destId="{5800EECB-0CB6-4F19-AC3D-47751A5F51CF}" srcOrd="1" destOrd="0" presId="urn:microsoft.com/office/officeart/2008/layout/AlternatingHexagons"/>
    <dgm:cxn modelId="{355E1528-1C31-4FE0-A279-7A08AAEBE6B4}" type="presParOf" srcId="{537E7041-77E6-4305-B6CB-DF7DB797959B}" destId="{1B8BB195-042D-414C-A72A-4579ECD3EA57}" srcOrd="2" destOrd="0" presId="urn:microsoft.com/office/officeart/2008/layout/AlternatingHexagons"/>
    <dgm:cxn modelId="{FAC76BE4-4C4A-45A6-B6AA-D441BA2B2EBB}" type="presParOf" srcId="{537E7041-77E6-4305-B6CB-DF7DB797959B}" destId="{1033A05F-392E-4DBF-8749-AF9908B269AE}" srcOrd="3" destOrd="0" presId="urn:microsoft.com/office/officeart/2008/layout/AlternatingHexagons"/>
    <dgm:cxn modelId="{C593A44A-2F00-49C3-829D-96939879A11C}" type="presParOf" srcId="{537E7041-77E6-4305-B6CB-DF7DB797959B}" destId="{B461DB6B-30C2-483E-BE50-8C21871EE6E5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389F490-0212-4D9E-89C8-21D3C6838512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6A86301-5D1E-4723-AF46-F15776EDB4A8}">
      <dgm:prSet phldrT="[Текст]"/>
      <dgm:spPr/>
      <dgm:t>
        <a:bodyPr/>
        <a:lstStyle/>
        <a:p>
          <a:r>
            <a:rPr lang="ru-RU" dirty="0" smtClean="0"/>
            <a:t>22%</a:t>
          </a:r>
          <a:endParaRPr lang="ru-RU" dirty="0"/>
        </a:p>
      </dgm:t>
    </dgm:pt>
    <dgm:pt modelId="{33BB53C2-C142-447E-A3E8-DBFA16AF8975}" type="parTrans" cxnId="{32FF9437-ACCA-4BDD-A39A-B1BDB4A20A88}">
      <dgm:prSet/>
      <dgm:spPr/>
      <dgm:t>
        <a:bodyPr/>
        <a:lstStyle/>
        <a:p>
          <a:endParaRPr lang="ru-RU"/>
        </a:p>
      </dgm:t>
    </dgm:pt>
    <dgm:pt modelId="{91EE41D2-811E-456A-A9CB-B73FB1479F2F}" type="sibTrans" cxnId="{32FF9437-ACCA-4BDD-A39A-B1BDB4A20A88}">
      <dgm:prSet/>
      <dgm:spPr/>
      <dgm:t>
        <a:bodyPr/>
        <a:lstStyle/>
        <a:p>
          <a:endParaRPr lang="ru-RU"/>
        </a:p>
      </dgm:t>
    </dgm:pt>
    <dgm:pt modelId="{CE48A0A9-77DB-488A-A4B5-70847F77DBE7}">
      <dgm:prSet phldrT="[Текст]"/>
      <dgm:spPr/>
      <dgm:t>
        <a:bodyPr/>
        <a:lstStyle/>
        <a:p>
          <a:r>
            <a:rPr lang="ru-RU" dirty="0" smtClean="0"/>
            <a:t>Одинокие граждане пожилого возраста</a:t>
          </a:r>
          <a:endParaRPr lang="ru-RU" dirty="0"/>
        </a:p>
      </dgm:t>
    </dgm:pt>
    <dgm:pt modelId="{108E6BB4-F2E9-4889-8B11-6B2B8D076EB7}" type="parTrans" cxnId="{0CB73234-3D12-4FA7-8DB0-CA33242620D0}">
      <dgm:prSet/>
      <dgm:spPr/>
      <dgm:t>
        <a:bodyPr/>
        <a:lstStyle/>
        <a:p>
          <a:endParaRPr lang="ru-RU"/>
        </a:p>
      </dgm:t>
    </dgm:pt>
    <dgm:pt modelId="{1B927347-F18D-4569-BC5D-3E30436AC706}" type="sibTrans" cxnId="{0CB73234-3D12-4FA7-8DB0-CA33242620D0}">
      <dgm:prSet/>
      <dgm:spPr/>
      <dgm:t>
        <a:bodyPr/>
        <a:lstStyle/>
        <a:p>
          <a:endParaRPr lang="ru-RU"/>
        </a:p>
      </dgm:t>
    </dgm:pt>
    <dgm:pt modelId="{AF2A7B11-8A49-4880-B207-1B3968EA2D6C}">
      <dgm:prSet phldrT="[Текст]"/>
      <dgm:spPr/>
      <dgm:t>
        <a:bodyPr/>
        <a:lstStyle/>
        <a:p>
          <a:r>
            <a:rPr lang="ru-RU" dirty="0" smtClean="0"/>
            <a:t>31% </a:t>
          </a:r>
          <a:endParaRPr lang="ru-RU" dirty="0"/>
        </a:p>
      </dgm:t>
    </dgm:pt>
    <dgm:pt modelId="{3231BBE5-4705-46AA-A8AD-4E9170FC4629}" type="parTrans" cxnId="{B28BEB50-3EEA-40F5-9729-97398FC00C38}">
      <dgm:prSet/>
      <dgm:spPr/>
      <dgm:t>
        <a:bodyPr/>
        <a:lstStyle/>
        <a:p>
          <a:endParaRPr lang="ru-RU"/>
        </a:p>
      </dgm:t>
    </dgm:pt>
    <dgm:pt modelId="{F4989A31-64FF-486A-8EB1-B818B2BD2E43}" type="sibTrans" cxnId="{B28BEB50-3EEA-40F5-9729-97398FC00C38}">
      <dgm:prSet/>
      <dgm:spPr/>
      <dgm:t>
        <a:bodyPr/>
        <a:lstStyle/>
        <a:p>
          <a:endParaRPr lang="ru-RU"/>
        </a:p>
      </dgm:t>
    </dgm:pt>
    <dgm:pt modelId="{DF770715-77D9-4B3D-9D79-C7A0AD6DDEDA}">
      <dgm:prSet phldrT="[Текст]"/>
      <dgm:spPr/>
      <dgm:t>
        <a:bodyPr/>
        <a:lstStyle/>
        <a:p>
          <a:r>
            <a:rPr lang="ru-RU" dirty="0" smtClean="0"/>
            <a:t>Граждане , имеющие инвалидность</a:t>
          </a:r>
          <a:endParaRPr lang="ru-RU" dirty="0"/>
        </a:p>
      </dgm:t>
    </dgm:pt>
    <dgm:pt modelId="{E36670ED-A428-4AE4-AA9C-FCB2976014E8}" type="parTrans" cxnId="{A72AAEFD-9F27-44C0-9171-B0316F94F587}">
      <dgm:prSet/>
      <dgm:spPr/>
      <dgm:t>
        <a:bodyPr/>
        <a:lstStyle/>
        <a:p>
          <a:endParaRPr lang="ru-RU"/>
        </a:p>
      </dgm:t>
    </dgm:pt>
    <dgm:pt modelId="{E535A939-F9C4-4579-B9FB-3A4221FFA2CE}" type="sibTrans" cxnId="{A72AAEFD-9F27-44C0-9171-B0316F94F587}">
      <dgm:prSet/>
      <dgm:spPr/>
      <dgm:t>
        <a:bodyPr/>
        <a:lstStyle/>
        <a:p>
          <a:endParaRPr lang="ru-RU"/>
        </a:p>
      </dgm:t>
    </dgm:pt>
    <dgm:pt modelId="{B203D65D-86AC-4B74-B2AB-91BC63BE9459}">
      <dgm:prSet phldrT="[Текст]"/>
      <dgm:spPr/>
      <dgm:t>
        <a:bodyPr/>
        <a:lstStyle/>
        <a:p>
          <a:r>
            <a:rPr lang="ru-RU" dirty="0" smtClean="0"/>
            <a:t>14%</a:t>
          </a:r>
          <a:endParaRPr lang="ru-RU" dirty="0"/>
        </a:p>
      </dgm:t>
    </dgm:pt>
    <dgm:pt modelId="{82832D81-1BA2-430D-AF97-3526C1673EB1}" type="parTrans" cxnId="{BE87BC65-DFB3-4127-9649-AC8B061AE816}">
      <dgm:prSet/>
      <dgm:spPr/>
      <dgm:t>
        <a:bodyPr/>
        <a:lstStyle/>
        <a:p>
          <a:endParaRPr lang="ru-RU"/>
        </a:p>
      </dgm:t>
    </dgm:pt>
    <dgm:pt modelId="{654E04A4-4354-4AE6-B83A-BEC25E3B609E}" type="sibTrans" cxnId="{BE87BC65-DFB3-4127-9649-AC8B061AE816}">
      <dgm:prSet/>
      <dgm:spPr/>
      <dgm:t>
        <a:bodyPr/>
        <a:lstStyle/>
        <a:p>
          <a:endParaRPr lang="ru-RU"/>
        </a:p>
      </dgm:t>
    </dgm:pt>
    <dgm:pt modelId="{8479EB04-FB6D-4A94-A4E3-C6B5F023D78E}">
      <dgm:prSet phldrT="[Текст]"/>
      <dgm:spPr/>
      <dgm:t>
        <a:bodyPr/>
        <a:lstStyle/>
        <a:p>
          <a:r>
            <a:rPr lang="ru-RU" dirty="0" smtClean="0"/>
            <a:t>Ветераны Великой Отечественной войны </a:t>
          </a:r>
          <a:endParaRPr lang="ru-RU" dirty="0"/>
        </a:p>
      </dgm:t>
    </dgm:pt>
    <dgm:pt modelId="{7CAE8BCC-0C78-4ED0-8C4A-B4AF913A2761}" type="parTrans" cxnId="{AD9F6D6F-F5F5-4F46-8C22-DE08FAC6A9B1}">
      <dgm:prSet/>
      <dgm:spPr/>
      <dgm:t>
        <a:bodyPr/>
        <a:lstStyle/>
        <a:p>
          <a:endParaRPr lang="ru-RU"/>
        </a:p>
      </dgm:t>
    </dgm:pt>
    <dgm:pt modelId="{679C5940-E04F-4E14-A9BA-6F8BD5B1D786}" type="sibTrans" cxnId="{AD9F6D6F-F5F5-4F46-8C22-DE08FAC6A9B1}">
      <dgm:prSet/>
      <dgm:spPr/>
      <dgm:t>
        <a:bodyPr/>
        <a:lstStyle/>
        <a:p>
          <a:endParaRPr lang="ru-RU"/>
        </a:p>
      </dgm:t>
    </dgm:pt>
    <dgm:pt modelId="{F0214CA2-8949-49A6-8B87-7657BE82B641}">
      <dgm:prSet phldrT="[Текст]"/>
      <dgm:spPr/>
      <dgm:t>
        <a:bodyPr/>
        <a:lstStyle/>
        <a:p>
          <a:endParaRPr lang="ru-RU" dirty="0"/>
        </a:p>
      </dgm:t>
    </dgm:pt>
    <dgm:pt modelId="{9278E8EB-345A-4FE5-9B20-C69A22AA17A3}" type="parTrans" cxnId="{99F7BB69-4810-4E27-8E8B-7C176CBAA3FC}">
      <dgm:prSet/>
      <dgm:spPr/>
      <dgm:t>
        <a:bodyPr/>
        <a:lstStyle/>
        <a:p>
          <a:endParaRPr lang="ru-RU"/>
        </a:p>
      </dgm:t>
    </dgm:pt>
    <dgm:pt modelId="{0BC99418-AD47-4689-A0D0-8E5029D4307F}" type="sibTrans" cxnId="{99F7BB69-4810-4E27-8E8B-7C176CBAA3FC}">
      <dgm:prSet/>
      <dgm:spPr/>
      <dgm:t>
        <a:bodyPr/>
        <a:lstStyle/>
        <a:p>
          <a:endParaRPr lang="ru-RU"/>
        </a:p>
      </dgm:t>
    </dgm:pt>
    <dgm:pt modelId="{AA27A574-37D0-452D-80E1-8CF6FD4295D7}" type="pres">
      <dgm:prSet presAssocID="{E389F490-0212-4D9E-89C8-21D3C6838512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CEB2B4F-5902-42BE-80F7-012DEAB378AA}" type="pres">
      <dgm:prSet presAssocID="{56A86301-5D1E-4723-AF46-F15776EDB4A8}" presName="composite" presStyleCnt="0"/>
      <dgm:spPr/>
    </dgm:pt>
    <dgm:pt modelId="{0D3EDC29-781D-498D-9572-8F58294D45D0}" type="pres">
      <dgm:prSet presAssocID="{56A86301-5D1E-4723-AF46-F15776EDB4A8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F63CA6-A259-422D-9752-47CD44347B56}" type="pres">
      <dgm:prSet presAssocID="{56A86301-5D1E-4723-AF46-F15776EDB4A8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30C408-A359-4612-B6D1-4B3F9C7A6D35}" type="pres">
      <dgm:prSet presAssocID="{56A86301-5D1E-4723-AF46-F15776EDB4A8}" presName="BalanceSpacing" presStyleCnt="0"/>
      <dgm:spPr/>
    </dgm:pt>
    <dgm:pt modelId="{6E849334-C3B8-45B2-938B-5F1B7C8634AD}" type="pres">
      <dgm:prSet presAssocID="{56A86301-5D1E-4723-AF46-F15776EDB4A8}" presName="BalanceSpacing1" presStyleCnt="0"/>
      <dgm:spPr/>
    </dgm:pt>
    <dgm:pt modelId="{CC8FEADF-F2C1-439A-A0EA-AC79CB2AD8E6}" type="pres">
      <dgm:prSet presAssocID="{91EE41D2-811E-456A-A9CB-B73FB1479F2F}" presName="Accent1Text" presStyleLbl="node1" presStyleIdx="1" presStyleCnt="6"/>
      <dgm:spPr/>
      <dgm:t>
        <a:bodyPr/>
        <a:lstStyle/>
        <a:p>
          <a:endParaRPr lang="ru-RU"/>
        </a:p>
      </dgm:t>
    </dgm:pt>
    <dgm:pt modelId="{4381110B-CF09-4FB3-A833-035D45262DE2}" type="pres">
      <dgm:prSet presAssocID="{91EE41D2-811E-456A-A9CB-B73FB1479F2F}" presName="spaceBetweenRectangles" presStyleCnt="0"/>
      <dgm:spPr/>
    </dgm:pt>
    <dgm:pt modelId="{C23051FD-0233-4EB9-A3B8-C9128DF3B745}" type="pres">
      <dgm:prSet presAssocID="{AF2A7B11-8A49-4880-B207-1B3968EA2D6C}" presName="composite" presStyleCnt="0"/>
      <dgm:spPr/>
    </dgm:pt>
    <dgm:pt modelId="{55DDE735-0860-49EE-84D0-1EE57796D3A0}" type="pres">
      <dgm:prSet presAssocID="{AF2A7B11-8A49-4880-B207-1B3968EA2D6C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3C74AA-D458-407D-BF90-F8B644CDA359}" type="pres">
      <dgm:prSet presAssocID="{AF2A7B11-8A49-4880-B207-1B3968EA2D6C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63CD14-0F2B-4798-9E50-2415F0F0617F}" type="pres">
      <dgm:prSet presAssocID="{AF2A7B11-8A49-4880-B207-1B3968EA2D6C}" presName="BalanceSpacing" presStyleCnt="0"/>
      <dgm:spPr/>
    </dgm:pt>
    <dgm:pt modelId="{4D22E1AD-338D-4CBF-B610-1B828F67A09C}" type="pres">
      <dgm:prSet presAssocID="{AF2A7B11-8A49-4880-B207-1B3968EA2D6C}" presName="BalanceSpacing1" presStyleCnt="0"/>
      <dgm:spPr/>
    </dgm:pt>
    <dgm:pt modelId="{94907D20-7B55-454D-90DE-C82F2B9F4B4E}" type="pres">
      <dgm:prSet presAssocID="{F4989A31-64FF-486A-8EB1-B818B2BD2E43}" presName="Accent1Text" presStyleLbl="node1" presStyleIdx="3" presStyleCnt="6"/>
      <dgm:spPr/>
      <dgm:t>
        <a:bodyPr/>
        <a:lstStyle/>
        <a:p>
          <a:endParaRPr lang="ru-RU"/>
        </a:p>
      </dgm:t>
    </dgm:pt>
    <dgm:pt modelId="{0A8710D5-3FD5-478D-94BF-39500C0BDCF1}" type="pres">
      <dgm:prSet presAssocID="{F4989A31-64FF-486A-8EB1-B818B2BD2E43}" presName="spaceBetweenRectangles" presStyleCnt="0"/>
      <dgm:spPr/>
    </dgm:pt>
    <dgm:pt modelId="{537E7041-77E6-4305-B6CB-DF7DB797959B}" type="pres">
      <dgm:prSet presAssocID="{B203D65D-86AC-4B74-B2AB-91BC63BE9459}" presName="composite" presStyleCnt="0"/>
      <dgm:spPr/>
    </dgm:pt>
    <dgm:pt modelId="{3CE57B46-9A39-4A30-B321-DF7718664334}" type="pres">
      <dgm:prSet presAssocID="{B203D65D-86AC-4B74-B2AB-91BC63BE9459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00EECB-0CB6-4F19-AC3D-47751A5F51CF}" type="pres">
      <dgm:prSet presAssocID="{B203D65D-86AC-4B74-B2AB-91BC63BE9459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8BB195-042D-414C-A72A-4579ECD3EA57}" type="pres">
      <dgm:prSet presAssocID="{B203D65D-86AC-4B74-B2AB-91BC63BE9459}" presName="BalanceSpacing" presStyleCnt="0"/>
      <dgm:spPr/>
    </dgm:pt>
    <dgm:pt modelId="{1033A05F-392E-4DBF-8749-AF9908B269AE}" type="pres">
      <dgm:prSet presAssocID="{B203D65D-86AC-4B74-B2AB-91BC63BE9459}" presName="BalanceSpacing1" presStyleCnt="0"/>
      <dgm:spPr/>
    </dgm:pt>
    <dgm:pt modelId="{B461DB6B-30C2-483E-BE50-8C21871EE6E5}" type="pres">
      <dgm:prSet presAssocID="{654E04A4-4354-4AE6-B83A-BEC25E3B609E}" presName="Accent1Text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E16D8DE7-1C40-4315-AC6A-FD17BBE354CE}" type="presOf" srcId="{654E04A4-4354-4AE6-B83A-BEC25E3B609E}" destId="{B461DB6B-30C2-483E-BE50-8C21871EE6E5}" srcOrd="0" destOrd="0" presId="urn:microsoft.com/office/officeart/2008/layout/AlternatingHexagons"/>
    <dgm:cxn modelId="{AD9F6D6F-F5F5-4F46-8C22-DE08FAC6A9B1}" srcId="{B203D65D-86AC-4B74-B2AB-91BC63BE9459}" destId="{8479EB04-FB6D-4A94-A4E3-C6B5F023D78E}" srcOrd="0" destOrd="0" parTransId="{7CAE8BCC-0C78-4ED0-8C4A-B4AF913A2761}" sibTransId="{679C5940-E04F-4E14-A9BA-6F8BD5B1D786}"/>
    <dgm:cxn modelId="{DFB4022A-F9A6-45CC-9B80-AE7646CBE50F}" type="presOf" srcId="{CE48A0A9-77DB-488A-A4B5-70847F77DBE7}" destId="{00F63CA6-A259-422D-9752-47CD44347B56}" srcOrd="0" destOrd="0" presId="urn:microsoft.com/office/officeart/2008/layout/AlternatingHexagons"/>
    <dgm:cxn modelId="{99F7BB69-4810-4E27-8E8B-7C176CBAA3FC}" srcId="{B203D65D-86AC-4B74-B2AB-91BC63BE9459}" destId="{F0214CA2-8949-49A6-8B87-7657BE82B641}" srcOrd="1" destOrd="0" parTransId="{9278E8EB-345A-4FE5-9B20-C69A22AA17A3}" sibTransId="{0BC99418-AD47-4689-A0D0-8E5029D4307F}"/>
    <dgm:cxn modelId="{015F9C57-7F1C-4A69-B31F-91D8A1D674D9}" type="presOf" srcId="{F4989A31-64FF-486A-8EB1-B818B2BD2E43}" destId="{94907D20-7B55-454D-90DE-C82F2B9F4B4E}" srcOrd="0" destOrd="0" presId="urn:microsoft.com/office/officeart/2008/layout/AlternatingHexagons"/>
    <dgm:cxn modelId="{971C776C-38ED-45C6-9B55-B2AE74438100}" type="presOf" srcId="{91EE41D2-811E-456A-A9CB-B73FB1479F2F}" destId="{CC8FEADF-F2C1-439A-A0EA-AC79CB2AD8E6}" srcOrd="0" destOrd="0" presId="urn:microsoft.com/office/officeart/2008/layout/AlternatingHexagons"/>
    <dgm:cxn modelId="{11494FF2-4B74-44A9-A438-D9F53EAD0E0A}" type="presOf" srcId="{DF770715-77D9-4B3D-9D79-C7A0AD6DDEDA}" destId="{653C74AA-D458-407D-BF90-F8B644CDA359}" srcOrd="0" destOrd="0" presId="urn:microsoft.com/office/officeart/2008/layout/AlternatingHexagons"/>
    <dgm:cxn modelId="{B3BB9F27-7B2C-45DB-B33A-207A3B84A52C}" type="presOf" srcId="{AF2A7B11-8A49-4880-B207-1B3968EA2D6C}" destId="{55DDE735-0860-49EE-84D0-1EE57796D3A0}" srcOrd="0" destOrd="0" presId="urn:microsoft.com/office/officeart/2008/layout/AlternatingHexagons"/>
    <dgm:cxn modelId="{A72AAEFD-9F27-44C0-9171-B0316F94F587}" srcId="{AF2A7B11-8A49-4880-B207-1B3968EA2D6C}" destId="{DF770715-77D9-4B3D-9D79-C7A0AD6DDEDA}" srcOrd="0" destOrd="0" parTransId="{E36670ED-A428-4AE4-AA9C-FCB2976014E8}" sibTransId="{E535A939-F9C4-4579-B9FB-3A4221FFA2CE}"/>
    <dgm:cxn modelId="{0CB73234-3D12-4FA7-8DB0-CA33242620D0}" srcId="{56A86301-5D1E-4723-AF46-F15776EDB4A8}" destId="{CE48A0A9-77DB-488A-A4B5-70847F77DBE7}" srcOrd="0" destOrd="0" parTransId="{108E6BB4-F2E9-4889-8B11-6B2B8D076EB7}" sibTransId="{1B927347-F18D-4569-BC5D-3E30436AC706}"/>
    <dgm:cxn modelId="{B9AB0F7C-2359-4879-B17C-79248A60257B}" type="presOf" srcId="{F0214CA2-8949-49A6-8B87-7657BE82B641}" destId="{5800EECB-0CB6-4F19-AC3D-47751A5F51CF}" srcOrd="0" destOrd="1" presId="urn:microsoft.com/office/officeart/2008/layout/AlternatingHexagons"/>
    <dgm:cxn modelId="{A8D45285-C2F8-4026-8620-9F1891E950BF}" type="presOf" srcId="{56A86301-5D1E-4723-AF46-F15776EDB4A8}" destId="{0D3EDC29-781D-498D-9572-8F58294D45D0}" srcOrd="0" destOrd="0" presId="urn:microsoft.com/office/officeart/2008/layout/AlternatingHexagons"/>
    <dgm:cxn modelId="{B28BEB50-3EEA-40F5-9729-97398FC00C38}" srcId="{E389F490-0212-4D9E-89C8-21D3C6838512}" destId="{AF2A7B11-8A49-4880-B207-1B3968EA2D6C}" srcOrd="1" destOrd="0" parTransId="{3231BBE5-4705-46AA-A8AD-4E9170FC4629}" sibTransId="{F4989A31-64FF-486A-8EB1-B818B2BD2E43}"/>
    <dgm:cxn modelId="{D1B9097B-7980-490B-82DB-7283A7ED90DF}" type="presOf" srcId="{B203D65D-86AC-4B74-B2AB-91BC63BE9459}" destId="{3CE57B46-9A39-4A30-B321-DF7718664334}" srcOrd="0" destOrd="0" presId="urn:microsoft.com/office/officeart/2008/layout/AlternatingHexagons"/>
    <dgm:cxn modelId="{32FF9437-ACCA-4BDD-A39A-B1BDB4A20A88}" srcId="{E389F490-0212-4D9E-89C8-21D3C6838512}" destId="{56A86301-5D1E-4723-AF46-F15776EDB4A8}" srcOrd="0" destOrd="0" parTransId="{33BB53C2-C142-447E-A3E8-DBFA16AF8975}" sibTransId="{91EE41D2-811E-456A-A9CB-B73FB1479F2F}"/>
    <dgm:cxn modelId="{BE87BC65-DFB3-4127-9649-AC8B061AE816}" srcId="{E389F490-0212-4D9E-89C8-21D3C6838512}" destId="{B203D65D-86AC-4B74-B2AB-91BC63BE9459}" srcOrd="2" destOrd="0" parTransId="{82832D81-1BA2-430D-AF97-3526C1673EB1}" sibTransId="{654E04A4-4354-4AE6-B83A-BEC25E3B609E}"/>
    <dgm:cxn modelId="{31CB4DC9-8C8C-4F27-B775-D6E55D0767AA}" type="presOf" srcId="{E389F490-0212-4D9E-89C8-21D3C6838512}" destId="{AA27A574-37D0-452D-80E1-8CF6FD4295D7}" srcOrd="0" destOrd="0" presId="urn:microsoft.com/office/officeart/2008/layout/AlternatingHexagons"/>
    <dgm:cxn modelId="{4DA04FD7-EFBC-4581-82AC-92EBC177F70D}" type="presOf" srcId="{8479EB04-FB6D-4A94-A4E3-C6B5F023D78E}" destId="{5800EECB-0CB6-4F19-AC3D-47751A5F51CF}" srcOrd="0" destOrd="0" presId="urn:microsoft.com/office/officeart/2008/layout/AlternatingHexagons"/>
    <dgm:cxn modelId="{A3600DAA-D4F1-4B6B-A760-D793F18B342B}" type="presParOf" srcId="{AA27A574-37D0-452D-80E1-8CF6FD4295D7}" destId="{CCEB2B4F-5902-42BE-80F7-012DEAB378AA}" srcOrd="0" destOrd="0" presId="urn:microsoft.com/office/officeart/2008/layout/AlternatingHexagons"/>
    <dgm:cxn modelId="{75503084-4172-4BB9-8D10-2CCF96F59F3A}" type="presParOf" srcId="{CCEB2B4F-5902-42BE-80F7-012DEAB378AA}" destId="{0D3EDC29-781D-498D-9572-8F58294D45D0}" srcOrd="0" destOrd="0" presId="urn:microsoft.com/office/officeart/2008/layout/AlternatingHexagons"/>
    <dgm:cxn modelId="{697F2094-B9A5-4B72-9AE4-27E2B4424AEC}" type="presParOf" srcId="{CCEB2B4F-5902-42BE-80F7-012DEAB378AA}" destId="{00F63CA6-A259-422D-9752-47CD44347B56}" srcOrd="1" destOrd="0" presId="urn:microsoft.com/office/officeart/2008/layout/AlternatingHexagons"/>
    <dgm:cxn modelId="{BDAA93FC-3F62-47A6-9F34-8F6C2FCB7867}" type="presParOf" srcId="{CCEB2B4F-5902-42BE-80F7-012DEAB378AA}" destId="{AF30C408-A359-4612-B6D1-4B3F9C7A6D35}" srcOrd="2" destOrd="0" presId="urn:microsoft.com/office/officeart/2008/layout/AlternatingHexagons"/>
    <dgm:cxn modelId="{D1A784E7-6A9D-42B7-8822-1A93C9FCA27B}" type="presParOf" srcId="{CCEB2B4F-5902-42BE-80F7-012DEAB378AA}" destId="{6E849334-C3B8-45B2-938B-5F1B7C8634AD}" srcOrd="3" destOrd="0" presId="urn:microsoft.com/office/officeart/2008/layout/AlternatingHexagons"/>
    <dgm:cxn modelId="{87A5EE40-C4EA-44B6-9BAA-AD2A91223177}" type="presParOf" srcId="{CCEB2B4F-5902-42BE-80F7-012DEAB378AA}" destId="{CC8FEADF-F2C1-439A-A0EA-AC79CB2AD8E6}" srcOrd="4" destOrd="0" presId="urn:microsoft.com/office/officeart/2008/layout/AlternatingHexagons"/>
    <dgm:cxn modelId="{398977A6-2FED-4587-BEDC-514AA83E4503}" type="presParOf" srcId="{AA27A574-37D0-452D-80E1-8CF6FD4295D7}" destId="{4381110B-CF09-4FB3-A833-035D45262DE2}" srcOrd="1" destOrd="0" presId="urn:microsoft.com/office/officeart/2008/layout/AlternatingHexagons"/>
    <dgm:cxn modelId="{7852E839-66F6-474B-BF36-A12BF6DA45E2}" type="presParOf" srcId="{AA27A574-37D0-452D-80E1-8CF6FD4295D7}" destId="{C23051FD-0233-4EB9-A3B8-C9128DF3B745}" srcOrd="2" destOrd="0" presId="urn:microsoft.com/office/officeart/2008/layout/AlternatingHexagons"/>
    <dgm:cxn modelId="{19AB0369-C16F-457A-B6F1-A8FDD3DEBBEF}" type="presParOf" srcId="{C23051FD-0233-4EB9-A3B8-C9128DF3B745}" destId="{55DDE735-0860-49EE-84D0-1EE57796D3A0}" srcOrd="0" destOrd="0" presId="urn:microsoft.com/office/officeart/2008/layout/AlternatingHexagons"/>
    <dgm:cxn modelId="{BA5471BF-FAC0-4244-B451-71CFC0E7DE93}" type="presParOf" srcId="{C23051FD-0233-4EB9-A3B8-C9128DF3B745}" destId="{653C74AA-D458-407D-BF90-F8B644CDA359}" srcOrd="1" destOrd="0" presId="urn:microsoft.com/office/officeart/2008/layout/AlternatingHexagons"/>
    <dgm:cxn modelId="{965989D5-E064-472B-B33F-5C4BF8877FEF}" type="presParOf" srcId="{C23051FD-0233-4EB9-A3B8-C9128DF3B745}" destId="{5363CD14-0F2B-4798-9E50-2415F0F0617F}" srcOrd="2" destOrd="0" presId="urn:microsoft.com/office/officeart/2008/layout/AlternatingHexagons"/>
    <dgm:cxn modelId="{B62F9DCD-6876-4895-96F8-CC6C62C4F201}" type="presParOf" srcId="{C23051FD-0233-4EB9-A3B8-C9128DF3B745}" destId="{4D22E1AD-338D-4CBF-B610-1B828F67A09C}" srcOrd="3" destOrd="0" presId="urn:microsoft.com/office/officeart/2008/layout/AlternatingHexagons"/>
    <dgm:cxn modelId="{E3EC69C6-717B-47B8-9B63-ABC47749D9D3}" type="presParOf" srcId="{C23051FD-0233-4EB9-A3B8-C9128DF3B745}" destId="{94907D20-7B55-454D-90DE-C82F2B9F4B4E}" srcOrd="4" destOrd="0" presId="urn:microsoft.com/office/officeart/2008/layout/AlternatingHexagons"/>
    <dgm:cxn modelId="{4B1BED11-AF39-4E83-BFF3-B9321CDF239E}" type="presParOf" srcId="{AA27A574-37D0-452D-80E1-8CF6FD4295D7}" destId="{0A8710D5-3FD5-478D-94BF-39500C0BDCF1}" srcOrd="3" destOrd="0" presId="urn:microsoft.com/office/officeart/2008/layout/AlternatingHexagons"/>
    <dgm:cxn modelId="{3D21EC41-A869-4964-BA78-FD225DE95AF3}" type="presParOf" srcId="{AA27A574-37D0-452D-80E1-8CF6FD4295D7}" destId="{537E7041-77E6-4305-B6CB-DF7DB797959B}" srcOrd="4" destOrd="0" presId="urn:microsoft.com/office/officeart/2008/layout/AlternatingHexagons"/>
    <dgm:cxn modelId="{E2649FCF-0A83-4C8D-952A-3D6FD5B28278}" type="presParOf" srcId="{537E7041-77E6-4305-B6CB-DF7DB797959B}" destId="{3CE57B46-9A39-4A30-B321-DF7718664334}" srcOrd="0" destOrd="0" presId="urn:microsoft.com/office/officeart/2008/layout/AlternatingHexagons"/>
    <dgm:cxn modelId="{4DD803DD-1D14-402D-ACBE-32880892B1D9}" type="presParOf" srcId="{537E7041-77E6-4305-B6CB-DF7DB797959B}" destId="{5800EECB-0CB6-4F19-AC3D-47751A5F51CF}" srcOrd="1" destOrd="0" presId="urn:microsoft.com/office/officeart/2008/layout/AlternatingHexagons"/>
    <dgm:cxn modelId="{355E1528-1C31-4FE0-A279-7A08AAEBE6B4}" type="presParOf" srcId="{537E7041-77E6-4305-B6CB-DF7DB797959B}" destId="{1B8BB195-042D-414C-A72A-4579ECD3EA57}" srcOrd="2" destOrd="0" presId="urn:microsoft.com/office/officeart/2008/layout/AlternatingHexagons"/>
    <dgm:cxn modelId="{FAC76BE4-4C4A-45A6-B6AA-D441BA2B2EBB}" type="presParOf" srcId="{537E7041-77E6-4305-B6CB-DF7DB797959B}" destId="{1033A05F-392E-4DBF-8749-AF9908B269AE}" srcOrd="3" destOrd="0" presId="urn:microsoft.com/office/officeart/2008/layout/AlternatingHexagons"/>
    <dgm:cxn modelId="{C593A44A-2F00-49C3-829D-96939879A11C}" type="presParOf" srcId="{537E7041-77E6-4305-B6CB-DF7DB797959B}" destId="{B461DB6B-30C2-483E-BE50-8C21871EE6E5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84513-792A-4218-95F9-808204005029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23BEC-F9D4-4B31-8B5B-C64EFB0156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450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84513-792A-4218-95F9-808204005029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23BEC-F9D4-4B31-8B5B-C64EFB0156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153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84513-792A-4218-95F9-808204005029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23BEC-F9D4-4B31-8B5B-C64EFB0156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185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84513-792A-4218-95F9-808204005029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23BEC-F9D4-4B31-8B5B-C64EFB0156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164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84513-792A-4218-95F9-808204005029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23BEC-F9D4-4B31-8B5B-C64EFB0156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916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84513-792A-4218-95F9-808204005029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23BEC-F9D4-4B31-8B5B-C64EFB0156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911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84513-792A-4218-95F9-808204005029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23BEC-F9D4-4B31-8B5B-C64EFB01565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347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84513-792A-4218-95F9-808204005029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23BEC-F9D4-4B31-8B5B-C64EFB0156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565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84513-792A-4218-95F9-808204005029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23BEC-F9D4-4B31-8B5B-C64EFB0156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271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84513-792A-4218-95F9-808204005029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23BEC-F9D4-4B31-8B5B-C64EFB0156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011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6D684513-792A-4218-95F9-808204005029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23BEC-F9D4-4B31-8B5B-C64EFB0156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06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D684513-792A-4218-95F9-808204005029}" type="datetimeFigureOut">
              <a:rPr lang="ru-RU" smtClean="0"/>
              <a:t>04.07.2022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BA423BEC-F9D4-4B31-8B5B-C64EFB0156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963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84300" y="762000"/>
            <a:ext cx="9207500" cy="5219700"/>
          </a:xfrm>
        </p:spPr>
        <p:txBody>
          <a:bodyPr>
            <a:normAutofit/>
          </a:bodyPr>
          <a:lstStyle/>
          <a:p>
            <a:r>
              <a:rPr lang="ru-RU" dirty="0" smtClean="0"/>
              <a:t>Информация о деятельности ресурсного центра </a:t>
            </a:r>
            <a:br>
              <a:rPr lang="ru-RU" dirty="0" smtClean="0"/>
            </a:br>
            <a:r>
              <a:rPr lang="ru-RU" dirty="0" smtClean="0"/>
              <a:t>«активное долголетие» </a:t>
            </a:r>
            <a:r>
              <a:rPr lang="ru-RU" dirty="0"/>
              <a:t>муниципального </a:t>
            </a:r>
            <a:r>
              <a:rPr lang="ru-RU" dirty="0" smtClean="0"/>
              <a:t>учреждения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/>
              <a:t>Центр социального обслуживания граждан пожилого возраста и инвалидов №1 г. Волгодонска»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98900" y="5689600"/>
            <a:ext cx="4419600" cy="90170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2022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6787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Направления деятельности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2153412"/>
            <a:ext cx="5040883" cy="4310888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  <a:p>
            <a:pPr marL="0" indent="0" algn="ctr">
              <a:buNone/>
            </a:pPr>
            <a:r>
              <a:rPr lang="ru-RU" b="1" i="1" u="sng" dirty="0" smtClean="0"/>
              <a:t>13 факультетов Университета «Старшее поколение»:</a:t>
            </a:r>
          </a:p>
          <a:p>
            <a:r>
              <a:rPr lang="ru-RU" dirty="0" smtClean="0"/>
              <a:t>«Информационные технологии»,  «Правовая грамотность», </a:t>
            </a:r>
          </a:p>
          <a:p>
            <a:r>
              <a:rPr lang="ru-RU" dirty="0" smtClean="0"/>
              <a:t>«Здоровый образ жизни», </a:t>
            </a:r>
          </a:p>
          <a:p>
            <a:r>
              <a:rPr lang="ru-RU" dirty="0" smtClean="0"/>
              <a:t>«Творческое развитие»,</a:t>
            </a:r>
          </a:p>
          <a:p>
            <a:r>
              <a:rPr lang="ru-RU" dirty="0" smtClean="0"/>
              <a:t> «Культурно – досуговой деятельности», «Психологическая поддержка», «Краеведение», </a:t>
            </a:r>
          </a:p>
          <a:p>
            <a:r>
              <a:rPr lang="ru-RU" b="1" dirty="0" smtClean="0"/>
              <a:t> </a:t>
            </a:r>
            <a:r>
              <a:rPr lang="ru-RU" dirty="0" smtClean="0"/>
              <a:t>«Финансовая грамотность»,</a:t>
            </a:r>
            <a:r>
              <a:rPr lang="ru-RU" b="1" dirty="0" smtClean="0"/>
              <a:t> </a:t>
            </a:r>
          </a:p>
          <a:p>
            <a:r>
              <a:rPr lang="ru-RU" dirty="0" smtClean="0"/>
              <a:t>«Православные знания», </a:t>
            </a:r>
          </a:p>
          <a:p>
            <a:r>
              <a:rPr lang="ru-RU" dirty="0" smtClean="0"/>
              <a:t>«Садоводство и огородничество» ,</a:t>
            </a:r>
          </a:p>
          <a:p>
            <a:r>
              <a:rPr lang="ru-RU" dirty="0" smtClean="0"/>
              <a:t>«</a:t>
            </a:r>
            <a:r>
              <a:rPr lang="ru-RU" dirty="0"/>
              <a:t>Ментальная арифметика для пожилых</a:t>
            </a:r>
            <a:r>
              <a:rPr lang="ru-RU" dirty="0" smtClean="0"/>
              <a:t>», </a:t>
            </a:r>
          </a:p>
          <a:p>
            <a:r>
              <a:rPr lang="ru-RU" dirty="0" smtClean="0"/>
              <a:t>Английский язык для пожилых»,</a:t>
            </a:r>
          </a:p>
          <a:p>
            <a:r>
              <a:rPr lang="ru-RU" dirty="0" smtClean="0"/>
              <a:t>«</a:t>
            </a:r>
            <a:r>
              <a:rPr lang="ru-RU" dirty="0" err="1" smtClean="0"/>
              <a:t>Серебрянное</a:t>
            </a:r>
            <a:r>
              <a:rPr lang="ru-RU" dirty="0" smtClean="0"/>
              <a:t> </a:t>
            </a:r>
            <a:r>
              <a:rPr lang="ru-RU" dirty="0" err="1" smtClean="0"/>
              <a:t>волонтерство</a:t>
            </a:r>
            <a:r>
              <a:rPr lang="ru-RU" dirty="0" smtClean="0"/>
              <a:t>».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0" y="2451100"/>
            <a:ext cx="5461000" cy="374612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i="1" u="sng" dirty="0" smtClean="0"/>
              <a:t>Новые направления работы:</a:t>
            </a:r>
          </a:p>
          <a:p>
            <a:r>
              <a:rPr lang="ru-RU" dirty="0" smtClean="0"/>
              <a:t> </a:t>
            </a:r>
            <a:r>
              <a:rPr lang="ru-RU" dirty="0"/>
              <a:t>«Студия событий» - выставки (1 раз в квартал).</a:t>
            </a:r>
          </a:p>
          <a:p>
            <a:r>
              <a:rPr lang="ru-RU" dirty="0" smtClean="0"/>
              <a:t>«Виниловые </a:t>
            </a:r>
            <a:r>
              <a:rPr lang="ru-RU" dirty="0"/>
              <a:t>пятницы» - дискотеки для 60+ (еженедельно).</a:t>
            </a:r>
          </a:p>
          <a:p>
            <a:r>
              <a:rPr lang="ru-RU" dirty="0" smtClean="0"/>
              <a:t>«</a:t>
            </a:r>
            <a:r>
              <a:rPr lang="ru-RU" dirty="0"/>
              <a:t>Место встречи» - проведение массовых встреч, собраний, лекций (по отдельному графику).</a:t>
            </a:r>
          </a:p>
          <a:p>
            <a:r>
              <a:rPr lang="ru-RU" dirty="0" smtClean="0"/>
              <a:t> </a:t>
            </a:r>
            <a:r>
              <a:rPr lang="ru-RU" dirty="0"/>
              <a:t>Арт – пространство – зона для творческих занятий, мастерские (рисование на мольбертах – 1 раз в две недели, театральный кружок – еженедельно). </a:t>
            </a:r>
          </a:p>
          <a:p>
            <a:r>
              <a:rPr lang="ru-RU" dirty="0" smtClean="0"/>
              <a:t>«Лабиринты </a:t>
            </a:r>
            <a:r>
              <a:rPr lang="ru-RU" dirty="0"/>
              <a:t>ума» - зона для настольных игр (по согласованию)</a:t>
            </a:r>
          </a:p>
          <a:p>
            <a:r>
              <a:rPr lang="ru-RU" dirty="0" smtClean="0"/>
              <a:t>«Сенсорная </a:t>
            </a:r>
            <a:r>
              <a:rPr lang="ru-RU" dirty="0"/>
              <a:t>комната» - зона реабилитации инвалидов (в соответствии с индивидуальной программой предоставления социальных услуг).</a:t>
            </a:r>
          </a:p>
          <a:p>
            <a:r>
              <a:rPr lang="ru-RU" dirty="0" smtClean="0"/>
              <a:t>Кинотеатр </a:t>
            </a:r>
            <a:r>
              <a:rPr lang="ru-RU" dirty="0"/>
              <a:t>– мини зал (один раз в месяц).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6793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241301"/>
            <a:ext cx="10807700" cy="1816099"/>
          </a:xfrm>
        </p:spPr>
        <p:txBody>
          <a:bodyPr>
            <a:normAutofit/>
          </a:bodyPr>
          <a:lstStyle/>
          <a:p>
            <a:r>
              <a:rPr lang="ru-RU" dirty="0" smtClean="0"/>
              <a:t>Категории получателей социальных услуг</a:t>
            </a:r>
            <a:br>
              <a:rPr lang="ru-RU" dirty="0" smtClean="0"/>
            </a:br>
            <a:r>
              <a:rPr lang="ru-RU" dirty="0" smtClean="0"/>
              <a:t>(возрастной критерий 71-87 лет)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3219751"/>
              </p:ext>
            </p:extLst>
          </p:nvPr>
        </p:nvGraphicFramePr>
        <p:xfrm>
          <a:off x="1079500" y="2298699"/>
          <a:ext cx="9956800" cy="4368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1866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3036" y="507492"/>
            <a:ext cx="7729728" cy="1188720"/>
          </a:xfrm>
        </p:spPr>
        <p:txBody>
          <a:bodyPr/>
          <a:lstStyle/>
          <a:p>
            <a:r>
              <a:rPr lang="ru-RU" dirty="0" smtClean="0"/>
              <a:t>Анкетирование  получателей социальных услуг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524780"/>
              </p:ext>
            </p:extLst>
          </p:nvPr>
        </p:nvGraphicFramePr>
        <p:xfrm>
          <a:off x="1612900" y="2308225"/>
          <a:ext cx="8864600" cy="4270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98061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9620" y="804672"/>
            <a:ext cx="4486656" cy="1141497"/>
          </a:xfrm>
        </p:spPr>
        <p:txBody>
          <a:bodyPr/>
          <a:lstStyle/>
          <a:p>
            <a:r>
              <a:rPr lang="ru-RU" dirty="0" smtClean="0"/>
              <a:t>Лидер практики: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03005" y="804863"/>
            <a:ext cx="4081991" cy="5248275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84200" y="2331982"/>
            <a:ext cx="4838700" cy="4068818"/>
          </a:xfrm>
        </p:spPr>
        <p:txBody>
          <a:bodyPr>
            <a:noAutofit/>
          </a:bodyPr>
          <a:lstStyle/>
          <a:p>
            <a:r>
              <a:rPr lang="ru-RU" sz="4000" b="1" i="1" dirty="0" smtClean="0"/>
              <a:t>Киричёк </a:t>
            </a:r>
          </a:p>
          <a:p>
            <a:r>
              <a:rPr lang="ru-RU" sz="4000" b="1" i="1" dirty="0" smtClean="0"/>
              <a:t>Эльвира Вячеславовна </a:t>
            </a:r>
            <a:r>
              <a:rPr lang="ru-RU" sz="2400" b="1" i="1" dirty="0" smtClean="0"/>
              <a:t>– 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директор муниципального учреждения «Центр социального обслуживания граждан пожилого возраста и инвалидов №1 г. Волгодонска»</a:t>
            </a:r>
            <a:endParaRPr lang="ru-RU" sz="2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507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392" y="522513"/>
            <a:ext cx="4821382" cy="5747657"/>
          </a:xfrm>
        </p:spPr>
        <p:txBody>
          <a:bodyPr>
            <a:normAutofit/>
          </a:bodyPr>
          <a:lstStyle/>
          <a:p>
            <a:r>
              <a:rPr lang="ru-RU" dirty="0"/>
              <a:t>Муниципальное учреждение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/>
              <a:t>Центр социального обслуживания граждан пожилого возраста и инвалидов №1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г</a:t>
            </a:r>
            <a:r>
              <a:rPr lang="ru-RU" dirty="0"/>
              <a:t>. Волгодонска» оказывает социальную помощь, поддержку, предоставляет социальные услуги гражданам пожилого возраста и инвалидам, попавшим в трудную жизненную ситуацию. 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4536269"/>
              </p:ext>
            </p:extLst>
          </p:nvPr>
        </p:nvGraphicFramePr>
        <p:xfrm>
          <a:off x="6108700" y="-508000"/>
          <a:ext cx="5873503" cy="848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636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781153448"/>
              </p:ext>
            </p:extLst>
          </p:nvPr>
        </p:nvGraphicFramePr>
        <p:xfrm>
          <a:off x="1524000" y="2279906"/>
          <a:ext cx="9309100" cy="42605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3657600" y="1391412"/>
            <a:ext cx="5041900" cy="951481"/>
          </a:xfrm>
        </p:spPr>
        <p:txBody>
          <a:bodyPr/>
          <a:lstStyle/>
          <a:p>
            <a:r>
              <a:rPr lang="ru-RU" dirty="0" smtClean="0"/>
              <a:t>Стационарозамещающие технологии</a:t>
            </a: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256536" y="202692"/>
            <a:ext cx="7729728" cy="1188720"/>
          </a:xfrm>
        </p:spPr>
        <p:txBody>
          <a:bodyPr/>
          <a:lstStyle/>
          <a:p>
            <a:r>
              <a:rPr lang="ru-RU" smtClean="0"/>
              <a:t>Система долговременного ухода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41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0836" y="240792"/>
            <a:ext cx="7729728" cy="1188720"/>
          </a:xfrm>
        </p:spPr>
        <p:txBody>
          <a:bodyPr/>
          <a:lstStyle/>
          <a:p>
            <a:r>
              <a:rPr lang="ru-RU" dirty="0"/>
              <a:t>1 233 получателя социальных услуг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2276054"/>
              </p:ext>
            </p:extLst>
          </p:nvPr>
        </p:nvGraphicFramePr>
        <p:xfrm>
          <a:off x="596900" y="1562100"/>
          <a:ext cx="10744200" cy="5295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64686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672" y="1219200"/>
            <a:ext cx="4486656" cy="2166125"/>
          </a:xfrm>
        </p:spPr>
        <p:txBody>
          <a:bodyPr>
            <a:normAutofit/>
          </a:bodyPr>
          <a:lstStyle/>
          <a:p>
            <a:r>
              <a:rPr lang="ru-RU" dirty="0" smtClean="0"/>
              <a:t>открытие социально-реабилитационного отделения дневного пребывания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73" y="135543"/>
            <a:ext cx="4675312" cy="311565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769" y="3385325"/>
            <a:ext cx="4650016" cy="3098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42" y="3549918"/>
            <a:ext cx="4294683" cy="304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1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18" y="515987"/>
            <a:ext cx="3837410" cy="255727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18" y="3699618"/>
            <a:ext cx="3939010" cy="262498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100" y="3631911"/>
            <a:ext cx="4040610" cy="269268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700" y="515987"/>
            <a:ext cx="4066010" cy="270961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53655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41" y="1783636"/>
            <a:ext cx="1653858" cy="353766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00" y="1971318"/>
            <a:ext cx="4216400" cy="31623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49" y="3670300"/>
            <a:ext cx="3981450" cy="26543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2" y="593368"/>
            <a:ext cx="3945467" cy="29591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5822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241301"/>
            <a:ext cx="10807700" cy="1816099"/>
          </a:xfrm>
        </p:spPr>
        <p:txBody>
          <a:bodyPr>
            <a:normAutofit/>
          </a:bodyPr>
          <a:lstStyle/>
          <a:p>
            <a:r>
              <a:rPr lang="ru-RU" dirty="0" smtClean="0"/>
              <a:t>43 % - улучшение </a:t>
            </a:r>
            <a:r>
              <a:rPr lang="ru-RU" dirty="0" err="1" smtClean="0"/>
              <a:t>психо</a:t>
            </a:r>
            <a:r>
              <a:rPr lang="ru-RU" dirty="0" smtClean="0"/>
              <a:t>-эмоционального состояния и настроения;</a:t>
            </a:r>
            <a:br>
              <a:rPr lang="ru-RU" dirty="0" smtClean="0"/>
            </a:br>
            <a:r>
              <a:rPr lang="ru-RU" dirty="0" smtClean="0"/>
              <a:t>38 % - повышение концентрации и внимания;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644842"/>
              </p:ext>
            </p:extLst>
          </p:nvPr>
        </p:nvGraphicFramePr>
        <p:xfrm>
          <a:off x="1079500" y="2298699"/>
          <a:ext cx="9956800" cy="4368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5219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2785372"/>
          </a:xfrm>
        </p:spPr>
        <p:txBody>
          <a:bodyPr/>
          <a:lstStyle/>
          <a:p>
            <a:r>
              <a:rPr lang="ru-RU" dirty="0" smtClean="0"/>
              <a:t>Межведомственное взаимодействие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48400" y="254000"/>
            <a:ext cx="5303520" cy="6604000"/>
          </a:xfrm>
        </p:spPr>
        <p:txBody>
          <a:bodyPr/>
          <a:lstStyle/>
          <a:p>
            <a:r>
              <a:rPr lang="ru-RU" dirty="0" smtClean="0"/>
              <a:t>Учреждения культуры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Учреждения здравоохранения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Спортивные учреждения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021" y="592455"/>
            <a:ext cx="1334050" cy="17824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021" y="2780030"/>
            <a:ext cx="2336800" cy="1752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280" y="4826501"/>
            <a:ext cx="2552879" cy="191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84111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Посылка</Template>
  <TotalTime>183</TotalTime>
  <Words>343</Words>
  <Application>Microsoft Office PowerPoint</Application>
  <PresentationFormat>Широкоэкранный</PresentationFormat>
  <Paragraphs>70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Corbel</vt:lpstr>
      <vt:lpstr>Gill Sans MT</vt:lpstr>
      <vt:lpstr>Parcel</vt:lpstr>
      <vt:lpstr>Информация о деятельности ресурсного центра  «активное долголетие» муниципального учреждения «Центр социального обслуживания граждан пожилого возраста и инвалидов №1 г. Волгодонска»</vt:lpstr>
      <vt:lpstr>Муниципальное учреждение  «Центр социального обслуживания граждан пожилого возраста и инвалидов №1  г. Волгодонска» оказывает социальную помощь, поддержку, предоставляет социальные услуги гражданам пожилого возраста и инвалидам, попавшим в трудную жизненную ситуацию. </vt:lpstr>
      <vt:lpstr>Система долговременного ухода</vt:lpstr>
      <vt:lpstr>1 233 получателя социальных услуг </vt:lpstr>
      <vt:lpstr>открытие социально-реабилитационного отделения дневного пребывания </vt:lpstr>
      <vt:lpstr>Презентация PowerPoint</vt:lpstr>
      <vt:lpstr>Презентация PowerPoint</vt:lpstr>
      <vt:lpstr>43 % - улучшение психо-эмоционального состояния и настроения; 38 % - повышение концентрации и внимания;</vt:lpstr>
      <vt:lpstr>Межведомственное взаимодействие</vt:lpstr>
      <vt:lpstr>Направления деятельности</vt:lpstr>
      <vt:lpstr>Категории получателей социальных услуг (возрастной критерий 71-87 лет)</vt:lpstr>
      <vt:lpstr>Анкетирование  получателей социальных услуг</vt:lpstr>
      <vt:lpstr>Лидер практики: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Информация о деятельности ресурсного центра «активное долголетие</dc:title>
  <dc:creator>RePack by Diakov</dc:creator>
  <cp:lastModifiedBy>ЦОО</cp:lastModifiedBy>
  <cp:revision>20</cp:revision>
  <cp:lastPrinted>2022-06-23T05:12:34Z</cp:lastPrinted>
  <dcterms:created xsi:type="dcterms:W3CDTF">2022-06-22T10:14:25Z</dcterms:created>
  <dcterms:modified xsi:type="dcterms:W3CDTF">2022-07-04T14:07:55Z</dcterms:modified>
</cp:coreProperties>
</file>