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5E5B-57FA-4A28-857E-45C0F09A2E6E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5BB3-66E2-4F7F-8CAC-C5677C309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8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5E5B-57FA-4A28-857E-45C0F09A2E6E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5BB3-66E2-4F7F-8CAC-C5677C309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0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5E5B-57FA-4A28-857E-45C0F09A2E6E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5BB3-66E2-4F7F-8CAC-C5677C309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8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5E5B-57FA-4A28-857E-45C0F09A2E6E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5BB3-66E2-4F7F-8CAC-C5677C309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1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5E5B-57FA-4A28-857E-45C0F09A2E6E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5BB3-66E2-4F7F-8CAC-C5677C309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6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5E5B-57FA-4A28-857E-45C0F09A2E6E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5BB3-66E2-4F7F-8CAC-C5677C309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0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5E5B-57FA-4A28-857E-45C0F09A2E6E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5BB3-66E2-4F7F-8CAC-C5677C309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6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5E5B-57FA-4A28-857E-45C0F09A2E6E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5BB3-66E2-4F7F-8CAC-C5677C309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7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5E5B-57FA-4A28-857E-45C0F09A2E6E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5BB3-66E2-4F7F-8CAC-C5677C309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5E5B-57FA-4A28-857E-45C0F09A2E6E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5BB3-66E2-4F7F-8CAC-C5677C309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9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5E5B-57FA-4A28-857E-45C0F09A2E6E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5BB3-66E2-4F7F-8CAC-C5677C309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5E5B-57FA-4A28-857E-45C0F09A2E6E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25BB3-66E2-4F7F-8CAC-C5677C309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9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0146" y="1472084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kathistos Caps ieUcs" panose="02000500090000020003" pitchFamily="2" charset="0"/>
              </a:rPr>
              <a:t>ПАРК</a:t>
            </a:r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Akathistos Caps ieUcs" panose="02000500090000020003" pitchFamily="2" charset="0"/>
              </a:rPr>
              <a:t>ЦЕНТР </a:t>
            </a:r>
            <a:br>
              <a:rPr lang="ru-RU" b="1" dirty="0" smtClean="0">
                <a:solidFill>
                  <a:srgbClr val="C00000"/>
                </a:solidFill>
                <a:latin typeface="Akathistos Caps ieUcs" panose="02000500090000020003" pitchFamily="2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Akathistos Caps ieUcs" panose="02000500090000020003" pitchFamily="2" charset="0"/>
              </a:rPr>
              <a:t>«СКАЗКИ И МИФЫ ДРЕВНЕЙ РУСИ»</a:t>
            </a:r>
            <a:endParaRPr lang="ru-RU" sz="4800" b="1" dirty="0">
              <a:solidFill>
                <a:srgbClr val="C00000"/>
              </a:solidFill>
              <a:latin typeface="Akathistos Caps ieUcs" panose="02000500090000020003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0" b="4982"/>
          <a:stretch/>
        </p:blipFill>
        <p:spPr>
          <a:xfrm>
            <a:off x="-145154" y="3118981"/>
            <a:ext cx="12450929" cy="3739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09" y="158692"/>
            <a:ext cx="1440896" cy="12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r="10847"/>
          <a:stretch/>
        </p:blipFill>
        <p:spPr>
          <a:xfrm rot="5400000">
            <a:off x="2650353" y="-2550886"/>
            <a:ext cx="6857999" cy="119597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57599" y="2930567"/>
            <a:ext cx="3926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iroslav" pitchFamily="2" charset="0"/>
              </a:rPr>
              <a:t>Команда проекта</a:t>
            </a:r>
            <a:endParaRPr lang="ru-RU" sz="3200" dirty="0">
              <a:solidFill>
                <a:srgbClr val="C00000"/>
              </a:solidFill>
              <a:latin typeface="Miroslav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52047" y="250121"/>
            <a:ext cx="3227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iroslav" pitchFamily="2" charset="0"/>
              </a:rPr>
              <a:t>Лидер</a:t>
            </a:r>
            <a:endParaRPr lang="ru-RU" sz="3200" dirty="0">
              <a:solidFill>
                <a:srgbClr val="C00000"/>
              </a:solidFill>
              <a:latin typeface="Miroslav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4798" y="815789"/>
            <a:ext cx="2429816" cy="20977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52045" y="5369860"/>
            <a:ext cx="3845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творческо-организационной работе МАУК «ДК им. Курчатова» -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Алексеевна Бугай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9801" y="3451414"/>
            <a:ext cx="1396498" cy="18825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 l="33106"/>
          <a:stretch>
            <a:fillRect/>
          </a:stretch>
        </p:blipFill>
        <p:spPr>
          <a:xfrm flipH="1">
            <a:off x="1622611" y="3490424"/>
            <a:ext cx="1518001" cy="18077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lum bright="10000" contrast="10000"/>
          </a:blip>
          <a:srcRect t="20471" r="45498" b="29476"/>
          <a:stretch>
            <a:fillRect/>
          </a:stretch>
        </p:blipFill>
        <p:spPr>
          <a:xfrm>
            <a:off x="8901953" y="3466778"/>
            <a:ext cx="1568823" cy="19210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297269" y="1335743"/>
            <a:ext cx="3845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МАУК «ДК им. Курчатова» -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Владимировна Храмцова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8212" y="5450543"/>
            <a:ext cx="327211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Режиссёр массовых представлений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МАУК «ДК им. Курчатова» -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Николаевич Новиков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93741" y="5396754"/>
            <a:ext cx="319143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культурно-массовому досугу МАУК «ДК им. Курчатова» -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Владимировна Кононенко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r="10847"/>
          <a:stretch/>
        </p:blipFill>
        <p:spPr>
          <a:xfrm rot="5400000">
            <a:off x="2623458" y="-2550886"/>
            <a:ext cx="6857999" cy="11959774"/>
          </a:xfrm>
        </p:spPr>
      </p:pic>
      <p:sp>
        <p:nvSpPr>
          <p:cNvPr id="13" name="TextBox 12"/>
          <p:cNvSpPr txBox="1"/>
          <p:nvPr/>
        </p:nvSpPr>
        <p:spPr>
          <a:xfrm>
            <a:off x="965199" y="526997"/>
            <a:ext cx="10174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Здание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дворца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по адресу переулок Ноябрьский 13 А, бывший клуб «Солёновский»,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требовал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 и больших ремонтных работ. Поэтому 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Дворца культуры возникло желание вдохнуть в здание новую жизнь.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8257" y="2578438"/>
            <a:ext cx="3914291" cy="39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Объект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r="10847"/>
          <a:stretch/>
        </p:blipFill>
        <p:spPr>
          <a:xfrm rot="5400000">
            <a:off x="2623458" y="-2550886"/>
            <a:ext cx="6857999" cy="11959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2832" y="340659"/>
            <a:ext cx="3239294" cy="3239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4364" y="3908611"/>
            <a:ext cx="4167583" cy="2516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5511" y="1766047"/>
            <a:ext cx="3265356" cy="32653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6227" y="1757086"/>
            <a:ext cx="3273486" cy="32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4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r="10847"/>
          <a:stretch/>
        </p:blipFill>
        <p:spPr>
          <a:xfrm rot="5400000">
            <a:off x="2623458" y="-2550886"/>
            <a:ext cx="6857999" cy="1195977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83026" y="1663795"/>
            <a:ext cx="10515600" cy="4351338"/>
          </a:xfrm>
        </p:spPr>
        <p:txBody>
          <a:bodyPr/>
          <a:lstStyle/>
          <a:p>
            <a:pPr marL="0" indent="447675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Парк-центр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комплекс, расположенный в живописном сквере, в ландшафт которого гармонично вписаны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центр, стилизованный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«Сказочный Терем»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площадка «Загадочный лес», где можно встретить персонажей славянской мифологии, тесно переплетающихся с персонажами русских народных сказок.  Одна из важнейших особенностей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заключается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его полной интерактивности - здесь все можно потрогать руками или попробовать в действии. Таким образом, посетители получают возможность не просто полюбоваться экспонатами, но погрузиться в славянскую мифологию и сказочную Русь.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77472" y="-165894"/>
            <a:ext cx="1012115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Akathistos Caps ieUcs" panose="02000500090000020003" pitchFamily="2" charset="0"/>
              </a:rPr>
              <a:t>ПАРК</a:t>
            </a:r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Akathistos Caps ieUcs" panose="02000500090000020003" pitchFamily="2" charset="0"/>
              </a:rPr>
              <a:t>ЦЕНТР </a:t>
            </a:r>
            <a:br>
              <a:rPr lang="ru-RU" b="1" dirty="0" smtClean="0">
                <a:solidFill>
                  <a:srgbClr val="C00000"/>
                </a:solidFill>
                <a:latin typeface="Akathistos Caps ieUcs" panose="02000500090000020003" pitchFamily="2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kathistos Caps ieUcs" panose="02000500090000020003" pitchFamily="2" charset="0"/>
              </a:rPr>
              <a:t>«СКАЗКИ И МИФЫ ДРЕВНЕЙ РУСИ»</a:t>
            </a:r>
            <a:endParaRPr lang="ru-RU" b="1" dirty="0">
              <a:solidFill>
                <a:srgbClr val="C00000"/>
              </a:solidFill>
              <a:latin typeface="Akathistos Caps ieUcs" panose="0200050009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r="10847"/>
          <a:stretch/>
        </p:blipFill>
        <p:spPr>
          <a:xfrm rot="5400000">
            <a:off x="2623458" y="-2550886"/>
            <a:ext cx="6857999" cy="11959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0114" y="469420"/>
            <a:ext cx="882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Miroslav" pitchFamily="2" charset="0"/>
              </a:rPr>
              <a:t>центр «Сказочный терем»</a:t>
            </a:r>
            <a:endParaRPr lang="ru-RU" sz="4800" dirty="0">
              <a:solidFill>
                <a:srgbClr val="C00000"/>
              </a:solidFill>
              <a:latin typeface="Miroslav" pitchFamily="2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959759" y="14047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«Сказочный Терем»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уникальная коллекция образов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славянской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мифологии, героев волшебных русских сказок,  сувенирная лавка, мастерские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225" y="2097742"/>
            <a:ext cx="3615913" cy="2711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9798" y="2013792"/>
            <a:ext cx="3016496" cy="22623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6832" y="2070845"/>
            <a:ext cx="3346825" cy="25101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rcRect t="19245" b="17736"/>
          <a:stretch>
            <a:fillRect/>
          </a:stretch>
        </p:blipFill>
        <p:spPr>
          <a:xfrm>
            <a:off x="3526346" y="4362545"/>
            <a:ext cx="4653865" cy="21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r="10847"/>
          <a:stretch/>
        </p:blipFill>
        <p:spPr>
          <a:xfrm rot="5400000">
            <a:off x="2623458" y="-2550886"/>
            <a:ext cx="6857999" cy="11959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0114" y="469420"/>
            <a:ext cx="882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Miroslav" pitchFamily="2" charset="0"/>
              </a:rPr>
              <a:t>поляна «загадочный лес»</a:t>
            </a:r>
            <a:endParaRPr lang="ru-RU" sz="4800" dirty="0">
              <a:solidFill>
                <a:srgbClr val="C00000"/>
              </a:solidFill>
              <a:latin typeface="Miroslav" pitchFamily="2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838200" y="14353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7675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«Загадочный лес» представляет собой волшебный сквер, где посетители могут отдохнуть с семьей, поучаствовать в тематических мероприятиях, встретиться с хозяйкой леса – Бабой-Ягой и другими героями народных сказок.</a:t>
            </a:r>
          </a:p>
          <a:p>
            <a:pPr marL="0" indent="447675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Загадочного леса расположены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стилизованная площадка для проведения интерактивных программ;  избушка на курьих ножках; лодка;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колодец–журавль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мостик с прудиком; экспонаты русских народных сказок.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298489"/>
            <a:ext cx="4208133" cy="3156099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8751" y="3228766"/>
            <a:ext cx="4372811" cy="327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r="10847"/>
          <a:stretch/>
        </p:blipFill>
        <p:spPr>
          <a:xfrm rot="5400000">
            <a:off x="2623458" y="-2550886"/>
            <a:ext cx="6857999" cy="11959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456" y="230188"/>
            <a:ext cx="10668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Miroslav" pitchFamily="2" charset="0"/>
              </a:rPr>
              <a:t>Является ли проект инновационным</a:t>
            </a:r>
            <a:endParaRPr lang="ru-RU" sz="5400" dirty="0">
              <a:solidFill>
                <a:srgbClr val="C00000"/>
              </a:solidFill>
              <a:latin typeface="Miroslav" pitchFamily="2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7675" algn="just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Парк-центр «Сказки и мифы Древней Руси» -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инновационный проект, как для нашего города, так и для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настоящее время в нашем регионе одной из главных целей является формирование позитивного отношения к региону и его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узнаваемости -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брендинг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Сказочный туризм - новый туристический тренд для развития провинциальных городов России. Поэтому у города Волгодонска и МАУК «ДК им. Курчатова» возникла идея создания уникального именно для нашего региона сказочного и мифического парка-центра, где будет интересно как горожанам, так и посетителям из близлежащих населенных пунктов. У творческого коллектива учреждения возникло желание познакомить туристов с историческим наследием нашей страны - сказками, мифами, легендами. </a:t>
            </a:r>
          </a:p>
          <a:p>
            <a:pPr marL="0" indent="447675" algn="just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проект предполагает: встречи со сказочными героями, красочные анимационные представления, мастер-классы русских ремесел и многое другое.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r="10847"/>
          <a:stretch/>
        </p:blipFill>
        <p:spPr>
          <a:xfrm rot="5400000">
            <a:off x="2623458" y="-2550886"/>
            <a:ext cx="6857999" cy="11959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9973" y="592531"/>
            <a:ext cx="7722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Miroslav" pitchFamily="2" charset="0"/>
              </a:rPr>
              <a:t>Перспективы развития </a:t>
            </a:r>
            <a:r>
              <a:rPr lang="ru-RU" sz="4000" dirty="0" smtClean="0">
                <a:solidFill>
                  <a:srgbClr val="C00000"/>
                </a:solidFill>
                <a:latin typeface="Miroslav" pitchFamily="2" charset="0"/>
              </a:rPr>
              <a:t>парка-центра</a:t>
            </a:r>
            <a:endParaRPr lang="ru-RU" sz="4000" dirty="0">
              <a:solidFill>
                <a:srgbClr val="C00000"/>
              </a:solidFill>
              <a:latin typeface="Miroslav" pitchFamily="2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953592" y="17571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7675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планируем более масштабно развивать нашу идею создания уникального парка-центра. Организовать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уровня, открыть «Сказочное посольство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447675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открытой площадке планируется поставить деревянные сказочные домики, царский терем, избушку Бабы-Яги и настоящую водяную мельницу с колодцем-журавлём, наполненным, как можно догадаться, чудотворной водой. Также предполагается расширить выставку персонажей славянской мифологии, и посвятить могучим былинным героям отдельную экспозиционную зону, чтобы никто не оставался в стороне.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r="10847"/>
          <a:stretch/>
        </p:blipFill>
        <p:spPr>
          <a:xfrm rot="5400000">
            <a:off x="2623458" y="-2550886"/>
            <a:ext cx="6857999" cy="1195977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648" y="1449294"/>
            <a:ext cx="10451193" cy="3670300"/>
          </a:xfrm>
        </p:spPr>
        <p:txBody>
          <a:bodyPr>
            <a:noAutofit/>
          </a:bodyPr>
          <a:lstStyle/>
          <a:p>
            <a:pPr marL="0" indent="447675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Парк-центр «Сказки и мифы Древней Руси»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уникальный проект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города и региона. В результате реализации проекта здание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превратилось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Сказочный Терем с расписным, по сюжетам русских народных сказок, не имеющим аналогов залом для проведения мероприятий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мастер-классов,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сувенирной лавкой, настоящей стилизованной мастерской народного творчества, залом-музеем персонажей красивых славянских легенд и русских сказок, а также зимней резиденцией Деда Мороза.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572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Akathistos Caps ieUcs</vt:lpstr>
      <vt:lpstr>Arial</vt:lpstr>
      <vt:lpstr>Calibri</vt:lpstr>
      <vt:lpstr>Calibri Light</vt:lpstr>
      <vt:lpstr>Miroslav</vt:lpstr>
      <vt:lpstr>Times New Roman</vt:lpstr>
      <vt:lpstr>Тема Office</vt:lpstr>
      <vt:lpstr>ПАРК-ЦЕНТР  «СКАЗКИ И МИФЫ ДРЕВНЕЙ РУСИ»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Alice Akimova</dc:creator>
  <cp:lastModifiedBy>ЦОО</cp:lastModifiedBy>
  <cp:revision>25</cp:revision>
  <dcterms:created xsi:type="dcterms:W3CDTF">2021-07-22T12:32:04Z</dcterms:created>
  <dcterms:modified xsi:type="dcterms:W3CDTF">2022-07-04T13:14:17Z</dcterms:modified>
</cp:coreProperties>
</file>