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5CDA-676D-4F63-B845-B02616027E56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FB88C-0B00-4DF7-8DFD-46C648B3E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B88C-0B00-4DF7-8DFD-46C648B3E8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164068-EA51-4FE7-A0CC-FC62D18510F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8DA96C-99A5-44CF-B589-6AEEF57554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6529406" cy="7143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Arial Narrow" pitchFamily="34" charset="0"/>
              </a:rPr>
              <a:t>«БЕЛЫЙ ХАЛАТ»</a:t>
            </a:r>
            <a:endParaRPr lang="ru-RU" sz="6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28536"/>
            <a:ext cx="60007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Pictures\Недоступенко\31-3-9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6437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Белый халат 2021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8" name="Содержимое 7" descr="IMG_9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428868"/>
            <a:ext cx="7196274" cy="389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704088"/>
            <a:ext cx="3357586" cy="52966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Цель практики «Белый халат»- содействовать осознанному выбору будущей профессии в медицине и формировать кадровый резерв из числа школьников для выдачи целевого назначения в профильные медицинские учебные заведения Ростовской области. 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" name="Содержимое 5" descr="IMG_1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286124"/>
            <a:ext cx="35481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Ирина\Pictures\Недоступенко\img-20210311-wa0012-8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3971924" cy="56538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latin typeface="Arial Narrow" pitchFamily="34" charset="0"/>
              </a:rPr>
              <a:t>В рамках практики  прошли Круглые столы для преподавателей  школ, и медучреждений г. Волгодонска и 6 городов Ростовской области – с целью знакомства с положением о конкурсе и определения организации учебного процесса в </a:t>
            </a:r>
            <a:r>
              <a:rPr lang="ru-RU" sz="3200" b="1" dirty="0" err="1" smtClean="0">
                <a:latin typeface="Arial Narrow" pitchFamily="34" charset="0"/>
              </a:rPr>
              <a:t>медколледже</a:t>
            </a:r>
            <a:r>
              <a:rPr lang="ru-RU" sz="3200" b="1" dirty="0" smtClean="0">
                <a:latin typeface="Arial Narrow" pitchFamily="34" charset="0"/>
              </a:rPr>
              <a:t> в рамках практики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8a5971bb-a8f0-4d04-8660-66cbfb1fa065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2066" y="357166"/>
            <a:ext cx="358434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рина\Pictures\Недоступенко\Белый халат область\Круглый стол\IMG-20211222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86124"/>
            <a:ext cx="27050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436798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Преподавателями ГБПУ РО " Медицинский колледж" городов участников практики в кабинетах доклинической практики колледжа проведено шесть теоретических и практических занятий</a:t>
            </a:r>
            <a:r>
              <a:rPr lang="ru-RU" sz="3200" dirty="0" smtClean="0"/>
              <a:t>. 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e08e4055-88ab-4139-8234-657a11836bf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357166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рина\Pictures\Недоступенко\img-20210311-wa0013-800x6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3500438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3714776" cy="4582300"/>
          </a:xfrm>
        </p:spPr>
        <p:txBody>
          <a:bodyPr>
            <a:normAutofit/>
          </a:bodyPr>
          <a:lstStyle/>
          <a:p>
            <a:pPr algn="r"/>
            <a:r>
              <a:rPr lang="ru-RU" sz="2700" b="1" dirty="0" smtClean="0">
                <a:latin typeface="Arial Narrow" pitchFamily="34" charset="0"/>
              </a:rPr>
              <a:t>На  занятиях участники конкурса-тренинга получили навыки оказания помощи при отсутствии сознания, дыхания, кровообращения, ухода за новорожденными, оценке функционального состояния человека, наложения повязок, 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14290"/>
            <a:ext cx="356444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Ирина\Pictures\Недоступенко\Белый халат область\Сальск полуфинал\2дети\fa5fa01e-8acb-4dae-a070-8baeaf16d0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5958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00042"/>
            <a:ext cx="3471858" cy="53578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itchFamily="34" charset="0"/>
              </a:rPr>
              <a:t>На  занятиях участники конкурса-тренинга получили </a:t>
            </a:r>
            <a:r>
              <a:rPr lang="ru-RU" sz="2800" b="1" dirty="0" smtClean="0">
                <a:latin typeface="Arial Narrow" pitchFamily="34" charset="0"/>
              </a:rPr>
              <a:t>навыки применения </a:t>
            </a:r>
            <a:r>
              <a:rPr lang="ru-RU" sz="2800" b="1" dirty="0" smtClean="0">
                <a:latin typeface="Arial Narrow" pitchFamily="34" charset="0"/>
              </a:rPr>
              <a:t>лекарственных средств, закапывания глаз, уха, носа, наложения компресса, оказания первой помощи при различных состояниях и травма</a:t>
            </a:r>
            <a:r>
              <a:rPr lang="ru-RU" sz="2800" dirty="0" smtClean="0">
                <a:latin typeface="Arial Narrow" pitchFamily="34" charset="0"/>
              </a:rPr>
              <a:t>х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Содержимое 3" descr="IMG_8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38576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Ирина\Pictures\Недоступенко\Белый халат область\Таганрог полуфинал\1Пульс\96e81d7e-6044-4804-8d38-de379f179d3f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67661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04088"/>
            <a:ext cx="3857652" cy="4153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Победители полуфинала конкурса  приняли участие в финале , по итогам которого </a:t>
            </a:r>
            <a:r>
              <a:rPr lang="ru-RU" sz="3200" b="1" dirty="0" smtClean="0">
                <a:latin typeface="Arial Narrow" pitchFamily="34" charset="0"/>
              </a:rPr>
              <a:t>будут соревноваться 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</a:rPr>
              <a:t>в </a:t>
            </a:r>
            <a:r>
              <a:rPr lang="ru-RU" sz="3200" b="1" dirty="0" err="1" smtClean="0">
                <a:latin typeface="Arial Narrow" pitchFamily="34" charset="0"/>
              </a:rPr>
              <a:t>Гранд-финале</a:t>
            </a:r>
            <a:r>
              <a:rPr lang="ru-RU" sz="3200" b="1" dirty="0" smtClean="0">
                <a:latin typeface="Arial Narrow" pitchFamily="34" charset="0"/>
              </a:rPr>
              <a:t> конкурса.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7" name="Содержимое 6" descr="264396799_10218804830140759_409458283976816145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3524248" cy="264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Ирина\Pictures\Недоступенко\76127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448040" cy="258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471858" cy="436798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latin typeface="Arial Narrow" pitchFamily="34" charset="0"/>
              </a:rPr>
              <a:t>Победители Финала  приняли участие в </a:t>
            </a:r>
            <a:r>
              <a:rPr lang="ru-RU" sz="3200" b="1" dirty="0" err="1" smtClean="0">
                <a:latin typeface="Arial Narrow" pitchFamily="34" charset="0"/>
              </a:rPr>
              <a:t>Гранд-финале</a:t>
            </a:r>
            <a:r>
              <a:rPr lang="ru-RU" sz="3200" b="1" dirty="0" smtClean="0">
                <a:latin typeface="Arial Narrow" pitchFamily="34" charset="0"/>
              </a:rPr>
              <a:t> конкурса-тренинга «Белый халат» в г. Ростове-на-Дону. 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fdae12e1-4081-419b-96c4-80146fd7bd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85728"/>
            <a:ext cx="3471858" cy="2603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Ирина\Pictures\Недоступенко\Белый халат область\Гранд финал\d6ee613a-e1bc-4b1d-9ac6-1d2669f39b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04088"/>
            <a:ext cx="3614734" cy="52966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В заключение конкурса прошел Круглый стол"Современные подходы к проблеме формирования кадрового резерва здравоохранения» под руководством министра здравоохранения Ростовской области Юрия Кобзева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4" name="Содержимое 3" descr="0b93f752-6d30-4f3a-9f59-e72592dd9c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614738" cy="2711054"/>
          </a:xfrm>
        </p:spPr>
      </p:pic>
      <p:pic>
        <p:nvPicPr>
          <p:cNvPr id="8194" name="Picture 2" descr="C:\Users\Ирина\Pictures\Недоступенко\Белый халат область\Круглый стол\6776de74-c11c-4ebb-a55c-aaec7db50d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3619439" cy="27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5722</TotalTime>
  <Words>205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«БЕЛЫЙ ХАЛАТ»</vt:lpstr>
      <vt:lpstr>Цель практики «Белый халат»- содействовать осознанному выбору будущей профессии в медицине и формировать кадровый резерв из числа школьников для выдачи целевого назначения в профильные медицинские учебные заведения Ростовской области. </vt:lpstr>
      <vt:lpstr>В рамках практики  прошли Круглые столы для преподавателей  школ, и медучреждений г. Волгодонска и 6 городов Ростовской области – с целью знакомства с положением о конкурсе и определения организации учебного процесса в медколледже в рамках практики</vt:lpstr>
      <vt:lpstr>Преподавателями ГБПУ РО " Медицинский колледж" городов участников практики в кабинетах доклинической практики колледжа проведено шесть теоретических и практических занятий. </vt:lpstr>
      <vt:lpstr>На  занятиях участники конкурса-тренинга получили навыки оказания помощи при отсутствии сознания, дыхания, кровообращения, ухода за новорожденными, оценке функционального состояния человека, наложения повязок, </vt:lpstr>
      <vt:lpstr>На  занятиях участники конкурса-тренинга получили навыки применения лекарственных средств, закапывания глаз, уха, носа, наложения компресса, оказания первой помощи при различных состояниях и травмах</vt:lpstr>
      <vt:lpstr>Победители полуфинала конкурса  приняли участие в финале , по итогам которого будут соревноваться  в Гранд-финале конкурса.</vt:lpstr>
      <vt:lpstr>Победители Финала  приняли участие в Гранд-финале конкурса-тренинга «Белый халат» в г. Ростове-на-Дону. </vt:lpstr>
      <vt:lpstr>В заключение конкурса прошел Круглый стол"Современные подходы к проблеме формирования кадрового резерва здравоохранения» под руководством министра здравоохранения Ростовской области Юрия Кобзева</vt:lpstr>
      <vt:lpstr>Белый халат 2021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«БЕЛЫЙ ХАЛАТ»</dc:title>
  <dc:creator>Ирина</dc:creator>
  <cp:lastModifiedBy>Ирина</cp:lastModifiedBy>
  <cp:revision>17</cp:revision>
  <dcterms:created xsi:type="dcterms:W3CDTF">2022-06-29T17:37:10Z</dcterms:created>
  <dcterms:modified xsi:type="dcterms:W3CDTF">2022-07-04T18:19:51Z</dcterms:modified>
</cp:coreProperties>
</file>