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67" r:id="rId4"/>
    <p:sldId id="260" r:id="rId5"/>
    <p:sldId id="268" r:id="rId6"/>
    <p:sldId id="261" r:id="rId7"/>
    <p:sldId id="269" r:id="rId8"/>
    <p:sldId id="263" r:id="rId9"/>
    <p:sldId id="270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DC8A277-BF0B-4F9D-A9C5-74CDC54F99E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1D76C0-A04B-4F4B-87A8-D8655B07466F}" type="datetimeFigureOut">
              <a:rPr lang="ru-RU" smtClean="0"/>
              <a:t>08.07.2022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8403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rgbClr val="C00000"/>
                </a:solidFill>
                <a:effectLst/>
              </a:rPr>
              <a:t>«ЦВЕТАЕВСКИЙ КОСТЁР </a:t>
            </a:r>
          </a:p>
          <a:p>
            <a:pPr algn="ctr"/>
            <a:r>
              <a:rPr lang="ru-RU" sz="5400" b="1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rgbClr val="C00000"/>
                </a:solidFill>
                <a:effectLst/>
              </a:rPr>
              <a:t>В ГОРОДЕ БАЛАКОВО»</a:t>
            </a:r>
          </a:p>
          <a:p>
            <a:pPr algn="ctr"/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lumMod val="85000"/>
                    <a:lumOff val="15000"/>
                    <a:alpha val="60000"/>
                  </a:schemeClr>
                </a:glow>
              </a:effectLst>
            </a:endParaRPr>
          </a:p>
          <a:p>
            <a:pPr algn="ctr"/>
            <a:r>
              <a:rPr lang="ru-RU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85000"/>
                      <a:lumOff val="15000"/>
                      <a:alpha val="60000"/>
                    </a:schemeClr>
                  </a:glow>
                </a:effectLst>
              </a:rPr>
              <a:t>г. Балаково, Саратовская область                            </a:t>
            </a:r>
          </a:p>
          <a:p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lumMod val="85000"/>
                    <a:lumOff val="15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950" y="267494"/>
            <a:ext cx="6514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НАИМЕНОВАНИЕ ПРАКТИКИ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5" descr="C:\Users\Сотрудник\Desktop\kisspng-autumn-leaf-color-autumn-leaves-5ab45077782793.26025480152176651949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31735"/>
            <a:ext cx="1278976" cy="8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651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7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7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78548" y="296850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АДАМОВА</a:t>
            </a:r>
          </a:p>
          <a:p>
            <a:r>
              <a:rPr lang="ru-RU" sz="2400" b="1" dirty="0" smtClean="0"/>
              <a:t>Татьяна Александровна</a:t>
            </a:r>
            <a:r>
              <a:rPr lang="ru-RU" b="1" dirty="0" smtClean="0"/>
              <a:t>, </a:t>
            </a:r>
          </a:p>
          <a:p>
            <a:r>
              <a:rPr lang="ru-RU" sz="1600" b="1" dirty="0" smtClean="0"/>
              <a:t>заведующий </a:t>
            </a:r>
            <a:r>
              <a:rPr lang="ru-RU" sz="1600" b="1" dirty="0"/>
              <a:t>отделом муниципального автономного учреждения культуры «Межпоселенческая центральная библиотека Балаковского </a:t>
            </a:r>
            <a:r>
              <a:rPr lang="ru-RU" sz="1600" b="1" dirty="0" smtClean="0"/>
              <a:t>муниципального </a:t>
            </a:r>
            <a:r>
              <a:rPr lang="ru-RU" sz="1600" b="1" dirty="0"/>
              <a:t>района» </a:t>
            </a:r>
            <a:r>
              <a:rPr lang="ru-RU" sz="1600" b="1" dirty="0">
                <a:latin typeface="+mj-lt"/>
              </a:rPr>
              <a:t>                                                                                       </a:t>
            </a:r>
          </a:p>
        </p:txBody>
      </p:sp>
      <p:pic>
        <p:nvPicPr>
          <p:cNvPr id="1026" name="Picture 2" descr="C:\Users\Сотрудник\Desktop\Лидер практики Адамова Татьяна Александровна Адамова 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8838"/>
            <a:ext cx="3028445" cy="4483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91264" y="236419"/>
            <a:ext cx="4199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ЛИДЕР ПРАКТИКИ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5" descr="C:\Users\Сотрудник\Desktop\kisspng-autumn-leaf-color-autumn-leaves-5ab45077782793.26025480152176651949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31735"/>
            <a:ext cx="1278976" cy="8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97541" y="959614"/>
            <a:ext cx="43933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Общий стаж работы – 47 лет, библиотечный стаж – 43 года.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Заместитель председателя Балаковского отделения Союза краеведов России.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Занесена на Доску почета Балаковского муниципального района (Постановление главы БМР от 14.08.2017 № 98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89995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9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Сотрудник\Desktop\kisspng-autumn-leaf-color-autumn-leaves-5ab45077782793.26025480152176651949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31735"/>
            <a:ext cx="1278976" cy="8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9501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Цветаевский </a:t>
            </a: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костёр </a:t>
            </a:r>
            <a:r>
              <a:rPr lang="ru-RU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– </a:t>
            </a:r>
            <a:endParaRPr lang="ru-RU" sz="40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</a:endParaRPr>
          </a:p>
          <a:p>
            <a:pPr algn="ctr"/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это </a:t>
            </a:r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форма коллективного </a:t>
            </a:r>
            <a:endParaRPr lang="ru-RU" sz="3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</a:endParaRPr>
          </a:p>
          <a:p>
            <a:pPr algn="ctr"/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воспоминания </a:t>
            </a:r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о жизни </a:t>
            </a:r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и </a:t>
            </a:r>
            <a:r>
              <a:rPr lang="ru-RU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творчестве </a:t>
            </a:r>
            <a:endParaRPr lang="ru-RU" sz="3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</a:endParaRPr>
          </a:p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Марины Цветаевой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45729" y="2787774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Встречи единомышленников </a:t>
            </a:r>
            <a:r>
              <a:rPr lang="ru-RU" sz="1600" b="1" dirty="0"/>
              <a:t>и друзей, песни под аккомпанемент гитары, чаепитие со знаменитым «цветаевским» яблочным пирогом. </a:t>
            </a:r>
            <a:r>
              <a:rPr lang="ru-RU" sz="1600" b="1" dirty="0"/>
              <a:t>Главной особенностью </a:t>
            </a:r>
            <a:r>
              <a:rPr lang="ru-RU" sz="1600" b="1" dirty="0" err="1"/>
              <a:t>балаковских</a:t>
            </a:r>
            <a:r>
              <a:rPr lang="ru-RU" sz="1600" b="1" dirty="0"/>
              <a:t> Цветаевских костров является использование формата «открытый микрофон»: нет четкого сценарного плана, слово может взять любой желающий, чтобы поделиться нахлынувшими эмоциями, впечатлениями о прочитанном, рассказать о посещении цветаевских мест или просто прочесть </a:t>
            </a:r>
            <a:r>
              <a:rPr lang="ru-RU" sz="1600" b="1" dirty="0" smtClean="0"/>
              <a:t>стихи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47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9542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>
                  <a:solidFill>
                    <a:sysClr val="windowText" lastClr="000000"/>
                  </a:solidFill>
                </a:ln>
                <a:effectLst/>
              </a:rPr>
              <a:t>Цель: </a:t>
            </a:r>
            <a:endParaRPr lang="ru-RU" sz="2400" b="1" dirty="0" smtClean="0">
              <a:ln>
                <a:solidFill>
                  <a:sysClr val="windowText" lastClr="000000"/>
                </a:solidFill>
              </a:ln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Создание </a:t>
            </a:r>
            <a:r>
              <a:rPr lang="ru-RU" b="1" dirty="0"/>
              <a:t>библиотечного пространства в городской среде посредством новой формы массовой работы – Цветаевского костра, популяризация творческого наследия Марины Цветаевой и ее поэтического окружения. </a:t>
            </a:r>
          </a:p>
          <a:p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</a:rPr>
              <a:t> </a:t>
            </a:r>
          </a:p>
          <a:p>
            <a:r>
              <a:rPr lang="ru-RU" sz="2400" b="1" dirty="0">
                <a:ln>
                  <a:solidFill>
                    <a:sysClr val="windowText" lastClr="000000"/>
                  </a:solidFill>
                </a:ln>
                <a:effectLst/>
              </a:rPr>
              <a:t>Задачи: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Поиск единомышленников среди культурной интеллигенции города и формирование творческой команды по организации Цветаевского костра;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Разработка темы и сценария мероприятия;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Поиск живописной поляны или оборудованного для костра места;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Реклама мероприятия в </a:t>
            </a:r>
            <a:r>
              <a:rPr lang="ru-RU" b="1" dirty="0" smtClean="0"/>
              <a:t>СМИ;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Проведение </a:t>
            </a:r>
            <a:r>
              <a:rPr lang="ru-RU" b="1" dirty="0" smtClean="0"/>
              <a:t>мероприятия.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1264" y="236419"/>
            <a:ext cx="3700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ЦЕЛИ И ЗАДАЧИ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5" descr="C:\Users\Сотрудник\Desktop\kisspng-autumn-leaf-color-autumn-leaves-5ab45077782793.26025480152176651949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31735"/>
            <a:ext cx="1278976" cy="8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8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2" y="-8026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7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03423" y="241384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Проведено мероприятий </a:t>
            </a:r>
            <a:r>
              <a:rPr lang="ru-RU" b="1" dirty="0"/>
              <a:t>–</a:t>
            </a:r>
            <a:r>
              <a:rPr lang="ru-RU" b="1" dirty="0" smtClean="0"/>
              <a:t> 10!   Привлечено </a:t>
            </a:r>
            <a:r>
              <a:rPr lang="ru-RU" b="1" dirty="0"/>
              <a:t>волонтеров – 25 чел.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Количество </a:t>
            </a:r>
            <a:r>
              <a:rPr lang="ru-RU" b="1" dirty="0"/>
              <a:t>друзей Цветаевского костра в других городах и </a:t>
            </a:r>
            <a:r>
              <a:rPr lang="ru-RU" b="1" dirty="0"/>
              <a:t>странах – 7 чел.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Пополнение </a:t>
            </a:r>
            <a:r>
              <a:rPr lang="ru-RU" b="1" dirty="0"/>
              <a:t>фонда библиотеки (брошюры, книги, календари, открытки, буклеты, альбомы, баннеры</a:t>
            </a:r>
            <a:r>
              <a:rPr lang="ru-RU" b="1" dirty="0"/>
              <a:t>) – 45 экз.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Количество участников – 50 чел.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Количество привлеченных – 650 чел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75494" y="1149704"/>
            <a:ext cx="2849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РЕЗУЛЬТАТЫ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823286"/>
            <a:ext cx="3382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ПЕРСПЕКТИВЫ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5" descr="C:\Users\Сотрудник\Desktop\kisspng-autumn-leaf-color-autumn-leaves-5ab45077782793.26025480152176651949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31735"/>
            <a:ext cx="1278976" cy="8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03423" y="3487113"/>
            <a:ext cx="6780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Привлечение молодежи в качестве участников, поиск новых форм преподнесения материала, например, использование театрализованных моментов, организация </a:t>
            </a:r>
            <a:r>
              <a:rPr lang="en-US" b="1" dirty="0" smtClean="0"/>
              <a:t>ZOOM</a:t>
            </a:r>
            <a:r>
              <a:rPr lang="ru-RU" b="1" dirty="0" smtClean="0"/>
              <a:t>конференций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с сотрудниками Цветаевского музея (г. Елабуга) и т.д.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5395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268</Words>
  <Application>Microsoft Office PowerPoint</Application>
  <PresentationFormat>Экран (16:9)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Сотрудник</cp:lastModifiedBy>
  <cp:revision>13</cp:revision>
  <dcterms:created xsi:type="dcterms:W3CDTF">2022-06-28T09:31:56Z</dcterms:created>
  <dcterms:modified xsi:type="dcterms:W3CDTF">2022-07-08T09:35:47Z</dcterms:modified>
</cp:coreProperties>
</file>