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66" r:id="rId2"/>
    <p:sldId id="277" r:id="rId3"/>
    <p:sldId id="278" r:id="rId4"/>
    <p:sldId id="279" r:id="rId5"/>
    <p:sldId id="280" r:id="rId6"/>
    <p:sldId id="284" r:id="rId7"/>
    <p:sldId id="281" r:id="rId8"/>
    <p:sldId id="282" r:id="rId9"/>
    <p:sldId id="283" r:id="rId10"/>
    <p:sldId id="28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CCECFF"/>
    <a:srgbClr val="01406B"/>
    <a:srgbClr val="CCCCFF"/>
    <a:srgbClr val="0172BC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7604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2566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0732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7673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80376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1504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634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5885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970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6074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552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C05B4-487B-4C37-A4CD-F0C0C4A2302A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00F6-E8CF-4BC6-9C3D-4EF3E5978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0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jpe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12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1.jpeg"/><Relationship Id="rId5" Type="http://schemas.openxmlformats.org/officeDocument/2006/relationships/image" Target="../media/image4.jpeg"/><Relationship Id="rId10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59.jpeg"/><Relationship Id="rId1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5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26.jpeg"/><Relationship Id="rId4" Type="http://schemas.openxmlformats.org/officeDocument/2006/relationships/image" Target="../media/image16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5.jpeg"/><Relationship Id="rId7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3.png"/><Relationship Id="rId4" Type="http://schemas.openxmlformats.org/officeDocument/2006/relationships/image" Target="../media/image16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16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5.jpeg"/><Relationship Id="rId7" Type="http://schemas.openxmlformats.org/officeDocument/2006/relationships/image" Target="../media/image41.jpe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16.jpe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16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5.jpe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3.png"/><Relationship Id="rId10" Type="http://schemas.openxmlformats.org/officeDocument/2006/relationships/image" Target="../media/image57.jpeg"/><Relationship Id="rId4" Type="http://schemas.openxmlformats.org/officeDocument/2006/relationships/image" Target="../media/image16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-2" y="3510875"/>
            <a:ext cx="12192001" cy="32818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94" y="2153790"/>
            <a:ext cx="1371347" cy="1183292"/>
          </a:xfrm>
          <a:prstGeom prst="flowChartAlternateProcess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959" y="3510875"/>
            <a:ext cx="1175782" cy="1186933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11159905" y="976526"/>
            <a:ext cx="1032095" cy="1003471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1" y="-18353"/>
            <a:ext cx="12192000" cy="11894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7564" y="1783038"/>
            <a:ext cx="8383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399"/>
                </a:solidFill>
              </a:rPr>
              <a:t>Муниципальный социально-педагогический проект</a:t>
            </a:r>
          </a:p>
          <a:p>
            <a:pPr algn="ctr"/>
            <a:r>
              <a:rPr lang="ru-RU" sz="4800" b="1" dirty="0" smtClean="0">
                <a:solidFill>
                  <a:srgbClr val="003399"/>
                </a:solidFill>
              </a:rPr>
              <a:t> «СОЮЗ НАДЁЖНЫХ ОТЦОВ»</a:t>
            </a:r>
            <a:endParaRPr lang="ru-RU" sz="4800" b="1" dirty="0">
              <a:solidFill>
                <a:srgbClr val="003399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77" y="1058591"/>
            <a:ext cx="1956986" cy="14631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212" y="2820077"/>
            <a:ext cx="1780186" cy="18777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60641">
            <a:off x="2201205" y="3857355"/>
            <a:ext cx="2322777" cy="2334970"/>
          </a:xfrm>
          <a:prstGeom prst="rect">
            <a:avLst/>
          </a:prstGeom>
        </p:spPr>
      </p:pic>
      <p:pic>
        <p:nvPicPr>
          <p:cNvPr id="19" name="Рисунок 18" descr="Y:\ГРАНТЫ\Гранты Росатом 2020 Демография\Материалы к отчету Союз надежных отцов\Фото Аллея отцов\IMG-20201010-WA0050.jpg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10" y="4126976"/>
            <a:ext cx="1434831" cy="179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Y:\ГРАНТЫ\Гранты Росатом 2020 Демография\Материалы к отчету Союз надежных отцов\Фото мастер-классы Путилин\034e8c55-dccc-4a1b-9f51-bdcbec877bcb.JPG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27" y="4072406"/>
            <a:ext cx="2410126" cy="180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Y:\ГРАНТЫ\Гранты Росатом 2020 Демография\Материалы к отчету Союз надежных отцов\Фото вручение Мужчины моей семьи и Папа и я\1.jpg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85" y="470339"/>
            <a:ext cx="2105025" cy="140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Y:\ГРАНТЫ\Гранты Росатом 2020 Демография\Материалы к отчету Союз надежных отцов\Фото Пападром открытие\DSC08990.JPG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08" y="470339"/>
            <a:ext cx="2163885" cy="14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Y:\ГРАНТЫ\Гранты Росатом 2020 Демография\Материалы к отчету Союз надежных отцов\Фото Папа Спорт и я\IMG_1520.JPG — копия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974" y="4072406"/>
            <a:ext cx="1698625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Y:\ГРАНТЫ\Гранты Росатом 2020 Демография\Материалы к отчету Союз надежных отцов\Фото Папа Спорт и я\DSC08827.JPG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45" y="470339"/>
            <a:ext cx="2178057" cy="1415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832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-2" y="3576119"/>
            <a:ext cx="12192001" cy="32818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94" y="2153790"/>
            <a:ext cx="1371347" cy="1183292"/>
          </a:xfrm>
          <a:prstGeom prst="flowChartAlternateProcess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959" y="3510875"/>
            <a:ext cx="1175782" cy="1186933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11159905" y="976526"/>
            <a:ext cx="1032095" cy="1003471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1" y="-18353"/>
            <a:ext cx="12192000" cy="11894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7992" y="1938995"/>
            <a:ext cx="83835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</a:rPr>
              <a:t>Наша команда: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Администрация ЗАТО Северск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Управление образования 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МАУ ЗАТО Северск «РЦО»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ДЮОО </a:t>
            </a:r>
            <a:r>
              <a:rPr lang="ru-RU" sz="1600" b="1" dirty="0" err="1" smtClean="0">
                <a:solidFill>
                  <a:srgbClr val="003399"/>
                </a:solidFill>
              </a:rPr>
              <a:t>МПМиНС</a:t>
            </a:r>
            <a:r>
              <a:rPr lang="ru-RU" sz="1600" b="1" dirty="0" smtClean="0">
                <a:solidFill>
                  <a:srgbClr val="003399"/>
                </a:solidFill>
              </a:rPr>
              <a:t> «Лоза»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Образовательные организации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АНО «Пилигрим»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Волонтёрский отряд «</a:t>
            </a:r>
            <a:r>
              <a:rPr lang="ru-RU" sz="1600" b="1" dirty="0" err="1" smtClean="0">
                <a:solidFill>
                  <a:srgbClr val="003399"/>
                </a:solidFill>
              </a:rPr>
              <a:t>Ювента</a:t>
            </a:r>
            <a:r>
              <a:rPr lang="ru-RU" sz="1600" b="1" dirty="0" smtClean="0">
                <a:solidFill>
                  <a:srgbClr val="003399"/>
                </a:solidFill>
              </a:rPr>
              <a:t>»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Школа неформального </a:t>
            </a:r>
            <a:r>
              <a:rPr lang="ru-RU" sz="1600" b="1" dirty="0">
                <a:solidFill>
                  <a:srgbClr val="003399"/>
                </a:solidFill>
              </a:rPr>
              <a:t>образования «Резонанс» г. </a:t>
            </a:r>
            <a:r>
              <a:rPr lang="ru-RU" sz="1600" b="1" dirty="0" smtClean="0">
                <a:solidFill>
                  <a:srgbClr val="003399"/>
                </a:solidFill>
              </a:rPr>
              <a:t>Томск 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и многие другие</a:t>
            </a:r>
            <a:endParaRPr lang="ru-RU" sz="1600" b="1" dirty="0">
              <a:solidFill>
                <a:srgbClr val="003399"/>
              </a:solidFill>
            </a:endParaRPr>
          </a:p>
          <a:p>
            <a:pPr algn="ctr"/>
            <a:endParaRPr lang="ru-RU" sz="3200" b="1" dirty="0" smtClean="0">
              <a:solidFill>
                <a:srgbClr val="003399"/>
              </a:solidFill>
            </a:endParaRPr>
          </a:p>
          <a:p>
            <a:pPr algn="ctr"/>
            <a:endParaRPr lang="ru-RU" sz="3200" b="1" dirty="0">
              <a:solidFill>
                <a:srgbClr val="003399"/>
              </a:solidFill>
            </a:endParaRPr>
          </a:p>
        </p:txBody>
      </p:sp>
      <p:pic>
        <p:nvPicPr>
          <p:cNvPr id="25" name="Рисунок 24" descr="Y:\ГРАНТЫ\Гранты Росатом 2020 Демография\Материалы к отчету Союз надежных отцов\Фото Пападром открытие\DSC09052.JPG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6" y="3473624"/>
            <a:ext cx="3280305" cy="228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Y:\ГРАНТЫ\Гранты Росатом 2020 Демография\Материалы к отчету Союз надежных отцов\Фото Пападром открытие\DSC09160.JPG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77" y="4537920"/>
            <a:ext cx="3072368" cy="201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Y:\ГРАНТЫ\Гранты Росатом 2020 Демография\Материалы к отчету Союз надежных отцов\Фото Пападром открытие\PHOTO-2021-06-17-12-36-35(11).jpg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2839" r="10918" b="4559"/>
          <a:stretch/>
        </p:blipFill>
        <p:spPr bwMode="auto">
          <a:xfrm>
            <a:off x="136994" y="197545"/>
            <a:ext cx="2118360" cy="3019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 descr="C:\Users\Лариса\Desktop\методичка\научная лаборатория\DSC0898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74" y="132347"/>
            <a:ext cx="2946190" cy="180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Y:\ГРАНТЫ\Гранты Росатом 2020 Демография\Материалы к отчету Союз надежных отцов\Фото Пападром открытие\DSC09026.JPG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1" r="8433" b="22070"/>
          <a:stretch/>
        </p:blipFill>
        <p:spPr bwMode="auto">
          <a:xfrm>
            <a:off x="7963423" y="1530211"/>
            <a:ext cx="2505732" cy="2107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Y:\ГРАНТЫ\Гранты Росатом 2020 Демография\Материалы к отчету Союз надежных отцов\Фото Пападром открытие\DSC08980.JPG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13" y="528961"/>
            <a:ext cx="2358502" cy="19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6" r="10131"/>
          <a:stretch/>
        </p:blipFill>
        <p:spPr>
          <a:xfrm>
            <a:off x="7704341" y="4326519"/>
            <a:ext cx="3099360" cy="22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25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90535" y="3380031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35391" y="154273"/>
            <a:ext cx="10004078" cy="136881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172BC"/>
                </a:solidFill>
              </a:rPr>
              <a:t>Цель проекта: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повышение в обществе статуса отца, престижа отцовства, формирование ценностных жизненных принципов и личной ответственности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мужчины за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укрепление семьи и воспитание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детей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1632" y="1650514"/>
            <a:ext cx="2471595" cy="461665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72BC"/>
                </a:solidFill>
              </a:rPr>
              <a:t>Задачи проекта</a:t>
            </a:r>
            <a:endParaRPr lang="ru-RU" sz="2400" b="1" dirty="0">
              <a:solidFill>
                <a:srgbClr val="0172BC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36668" y="4485943"/>
            <a:ext cx="2738670" cy="1463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14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dirty="0">
                <a:solidFill>
                  <a:srgbClr val="01406B"/>
                </a:solidFill>
              </a:rPr>
              <a:t>сохранение и развитие </a:t>
            </a:r>
            <a:r>
              <a:rPr lang="ru-RU" dirty="0" err="1">
                <a:solidFill>
                  <a:srgbClr val="01406B"/>
                </a:solidFill>
              </a:rPr>
              <a:t>межпоколенных</a:t>
            </a:r>
            <a:r>
              <a:rPr lang="ru-RU" dirty="0">
                <a:solidFill>
                  <a:srgbClr val="01406B"/>
                </a:solidFill>
              </a:rPr>
              <a:t> связей внутри </a:t>
            </a:r>
            <a:r>
              <a:rPr lang="ru-RU" dirty="0" smtClean="0">
                <a:solidFill>
                  <a:srgbClr val="01406B"/>
                </a:solidFill>
              </a:rPr>
              <a:t>семьи</a:t>
            </a:r>
            <a:endParaRPr lang="ru-RU" dirty="0">
              <a:solidFill>
                <a:srgbClr val="01406B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95699" y="2166420"/>
            <a:ext cx="4635374" cy="2130231"/>
          </a:xfrm>
          <a:prstGeom prst="rect">
            <a:avLst/>
          </a:prstGeom>
          <a:solidFill>
            <a:srgbClr val="CCECFF"/>
          </a:solidFill>
          <a:ln w="28575">
            <a:solidFill>
              <a:srgbClr val="014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1406B"/>
                </a:solidFill>
              </a:rPr>
              <a:t>вовлечение </a:t>
            </a:r>
            <a:r>
              <a:rPr lang="ru-RU" dirty="0">
                <a:solidFill>
                  <a:srgbClr val="01406B"/>
                </a:solidFill>
              </a:rPr>
              <a:t>отцов в активную общественную деятельность (создание Союза отцов), направленную на укрепление семьи, сохранение семейных ценностей, в том числе ценностей ЗОЖ, в том числе через участие в создании и благоустройстве общественного </a:t>
            </a:r>
            <a:r>
              <a:rPr lang="ru-RU" dirty="0" smtClean="0">
                <a:solidFill>
                  <a:srgbClr val="01406B"/>
                </a:solidFill>
              </a:rPr>
              <a:t>пространства</a:t>
            </a:r>
            <a:endParaRPr lang="ru-RU" dirty="0">
              <a:solidFill>
                <a:srgbClr val="01406B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4658" y="3514689"/>
            <a:ext cx="4157050" cy="903402"/>
          </a:xfrm>
          <a:prstGeom prst="rect">
            <a:avLst/>
          </a:prstGeom>
          <a:solidFill>
            <a:srgbClr val="CCECFF"/>
          </a:solidFill>
          <a:ln w="28575">
            <a:solidFill>
              <a:srgbClr val="014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1406B"/>
                </a:solidFill>
              </a:rPr>
              <a:t>создание </a:t>
            </a:r>
            <a:r>
              <a:rPr lang="ru-RU" dirty="0">
                <a:solidFill>
                  <a:srgbClr val="01406B"/>
                </a:solidFill>
              </a:rPr>
              <a:t>условий для проявления активной жизненной позиции отцов </a:t>
            </a:r>
            <a:r>
              <a:rPr lang="ru-RU" dirty="0" smtClean="0">
                <a:solidFill>
                  <a:srgbClr val="01406B"/>
                </a:solidFill>
              </a:rPr>
              <a:t>                     в </a:t>
            </a:r>
            <a:r>
              <a:rPr lang="ru-RU" dirty="0">
                <a:solidFill>
                  <a:srgbClr val="01406B"/>
                </a:solidFill>
              </a:rPr>
              <a:t>совместной деятельности с </a:t>
            </a:r>
            <a:r>
              <a:rPr lang="ru-RU" dirty="0" smtClean="0">
                <a:solidFill>
                  <a:srgbClr val="01406B"/>
                </a:solidFill>
              </a:rPr>
              <a:t>детьми </a:t>
            </a:r>
            <a:endParaRPr lang="ru-RU" dirty="0">
              <a:solidFill>
                <a:srgbClr val="01406B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8094" y="2225398"/>
            <a:ext cx="4635375" cy="11546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14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1406B"/>
                </a:solidFill>
              </a:rPr>
              <a:t>накопление и популяризация лучшего опыта отцовского воспитания в создании благополучной, творческой, счастливой семьи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91760" y="4534664"/>
            <a:ext cx="5082012" cy="1785194"/>
          </a:xfrm>
          <a:prstGeom prst="rect">
            <a:avLst/>
          </a:prstGeom>
          <a:solidFill>
            <a:srgbClr val="CCCCFF"/>
          </a:solidFill>
          <a:ln w="28575">
            <a:solidFill>
              <a:srgbClr val="014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1406B"/>
                </a:solidFill>
              </a:rPr>
              <a:t>развитие </a:t>
            </a:r>
            <a:r>
              <a:rPr lang="ru-RU" dirty="0">
                <a:solidFill>
                  <a:srgbClr val="01406B"/>
                </a:solidFill>
              </a:rPr>
              <a:t>системы просвещения отцов в вопросах семейного </a:t>
            </a:r>
            <a:r>
              <a:rPr lang="ru-RU" dirty="0" smtClean="0">
                <a:solidFill>
                  <a:srgbClr val="01406B"/>
                </a:solidFill>
              </a:rPr>
              <a:t>воспитания с </a:t>
            </a:r>
            <a:r>
              <a:rPr lang="ru-RU" dirty="0">
                <a:solidFill>
                  <a:srgbClr val="01406B"/>
                </a:solidFill>
              </a:rPr>
              <a:t>применением успешных современных практик по сохранению </a:t>
            </a:r>
            <a:r>
              <a:rPr lang="ru-RU" dirty="0" smtClean="0">
                <a:solidFill>
                  <a:srgbClr val="01406B"/>
                </a:solidFill>
              </a:rPr>
              <a:t>                                      и </a:t>
            </a:r>
            <a:r>
              <a:rPr lang="ru-RU" dirty="0">
                <a:solidFill>
                  <a:srgbClr val="01406B"/>
                </a:solidFill>
              </a:rPr>
              <a:t>улучшению семейных отношений, </a:t>
            </a:r>
            <a:r>
              <a:rPr lang="ru-RU" dirty="0" smtClean="0">
                <a:solidFill>
                  <a:srgbClr val="01406B"/>
                </a:solidFill>
              </a:rPr>
              <a:t>                          создания </a:t>
            </a:r>
            <a:r>
              <a:rPr lang="ru-RU" dirty="0">
                <a:solidFill>
                  <a:srgbClr val="01406B"/>
                </a:solidFill>
              </a:rPr>
              <a:t>условий для ЗОЖ в </a:t>
            </a:r>
            <a:r>
              <a:rPr lang="ru-RU" dirty="0" smtClean="0">
                <a:solidFill>
                  <a:srgbClr val="01406B"/>
                </a:solidFill>
              </a:rPr>
              <a:t>семье</a:t>
            </a:r>
            <a:endParaRPr lang="ru-RU" dirty="0">
              <a:solidFill>
                <a:srgbClr val="014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33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0" y="3182401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1191" y="353085"/>
            <a:ext cx="6654297" cy="646331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Конкурс фоторабот «Папа и Я» 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9" name="Рисунок 8" descr="D:\Лариса\Downloads\Пузаков Григорий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0" y="1372052"/>
            <a:ext cx="1858645" cy="247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Лариса\Downloads\3 место Сестры Бисеркины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90" y="3182401"/>
            <a:ext cx="2217420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Лариса\Downloads\Школьная Яна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335869"/>
            <a:ext cx="2505075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Лариса\Downloads\2 место Петров Вячеслав.Будем как папа!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69" y="3457296"/>
            <a:ext cx="331851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Лариса\Downloads\1 место Воропаева Маша 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29" y="1042682"/>
            <a:ext cx="3505135" cy="2690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554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0" y="3182401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1191" y="353085"/>
            <a:ext cx="6654297" cy="1200329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Конкурс рисунков </a:t>
            </a:r>
          </a:p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«Мужчины моей семьи» 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9" name="Рисунок 8" descr="Y:\ГРАНТЫ\Гранты Росатом 2020 Демография\Материалы к отчету Союз надежных отцов\фото победителей  конкурс рисунков\1 место, Коваленко Иван, Северская гимназия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9140" r="10840" b="17977"/>
          <a:stretch/>
        </p:blipFill>
        <p:spPr bwMode="auto">
          <a:xfrm>
            <a:off x="371191" y="1727942"/>
            <a:ext cx="2249805" cy="2828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Y:\ГРАНТЫ\Гранты Росатом 2020 Демография\Материалы к отчету Союз надежных отцов\фото победителей  конкурс рисунков\лауреат, Столберова Юлия, Самусьский лицей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9773" r="5208" b="5281"/>
          <a:stretch/>
        </p:blipFill>
        <p:spPr bwMode="auto">
          <a:xfrm>
            <a:off x="7290385" y="224387"/>
            <a:ext cx="3333750" cy="2400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Y:\ГРАНТЫ\Гранты Росатом 2020 Демография\Материалы к отчету Союз надежных отцов\фото победителей  конкурс рисунков\2 место, Гуцул Ева, Детский сад 6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t="3659" r="9059" b="5923"/>
          <a:stretch/>
        </p:blipFill>
        <p:spPr bwMode="auto">
          <a:xfrm>
            <a:off x="2885893" y="1727942"/>
            <a:ext cx="2200275" cy="3295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Y:\ГРАНТЫ\Гранты Росатом 2020 Демография\Материалы к отчету Союз надежных отцов\фото победителей  конкурс рисунков\1 место, Кузнецова Мария  Детский сад 56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5664" r="7855" b="9365"/>
          <a:stretch/>
        </p:blipFill>
        <p:spPr bwMode="auto">
          <a:xfrm>
            <a:off x="1610956" y="4196316"/>
            <a:ext cx="1689485" cy="2317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Y:\ГРАНТЫ\Гранты Росатом 2020 Демография\Материалы к отчету Союз надежных отцов\фото победителей  конкурс рисунков\2 место, Ильинская Александра, СОШ 8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5627" r="9209" b="4940"/>
          <a:stretch/>
        </p:blipFill>
        <p:spPr bwMode="auto">
          <a:xfrm>
            <a:off x="5196053" y="1727942"/>
            <a:ext cx="2390080" cy="3295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Y:\ГРАНТЫ\Гранты Росатом 2020 Демография\Материалы к отчету Союз надежных отцов\фото победителей  конкурс рисунков\3 место, Метельков Даниил , СОШ 80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4130" r="6745" b="17154"/>
          <a:stretch/>
        </p:blipFill>
        <p:spPr bwMode="auto">
          <a:xfrm>
            <a:off x="4347744" y="4196315"/>
            <a:ext cx="1904798" cy="2416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Y:\ГРАНТЫ\Гранты Росатом 2020 Демография\Материалы к отчету Союз надежных отцов\фото победителей  конкурс рисунков\3 место ,Муравьева Виолетта, Детский сад 25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5357" r="6250" b="14956"/>
          <a:stretch/>
        </p:blipFill>
        <p:spPr bwMode="auto">
          <a:xfrm>
            <a:off x="7714393" y="2867442"/>
            <a:ext cx="2486828" cy="3378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7145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0" y="3214034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2657" y="312647"/>
            <a:ext cx="9839609" cy="1200329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Конкурс проектных                                                       и исследовательских работ «Мужская история» 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1753209"/>
            <a:ext cx="3895532" cy="2921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81" y="1605887"/>
            <a:ext cx="4756386" cy="2675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67" y="3013132"/>
            <a:ext cx="3539067" cy="26543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28" y="4315959"/>
            <a:ext cx="4268066" cy="24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0" y="3246855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1191" y="353085"/>
            <a:ext cx="6654297" cy="646331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Конкурс «Папины </a:t>
            </a:r>
            <a:r>
              <a:rPr lang="ru-RU" sz="3600" b="1" dirty="0" err="1" smtClean="0">
                <a:solidFill>
                  <a:srgbClr val="003399"/>
                </a:solidFill>
              </a:rPr>
              <a:t>лайфхаки</a:t>
            </a:r>
            <a:r>
              <a:rPr lang="ru-RU" sz="3600" b="1" dirty="0" smtClean="0">
                <a:solidFill>
                  <a:srgbClr val="003399"/>
                </a:solidFill>
              </a:rPr>
              <a:t>» 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9" name="Рисунок 8" descr="Y:\ГРАНТЫ\Гранты Росатом 2020 Демография\фото лайфхаки\лайфхаки 5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9" t="15640" r="35431" b="19207"/>
          <a:stretch/>
        </p:blipFill>
        <p:spPr bwMode="auto">
          <a:xfrm>
            <a:off x="437810" y="1099858"/>
            <a:ext cx="1739900" cy="3097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Y:\ГРАНТЫ\Гранты Росатом 2020 Демография\фото лайфхаки\лайфхаки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79" y="353084"/>
            <a:ext cx="3141555" cy="259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Y:\ГРАНТЫ\Гранты Росатом 2020 Демография\фото лайфхаки\лайфхаки 4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51" y="4093673"/>
            <a:ext cx="2539365" cy="203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Y:\ГРАНТЫ\Гранты Росатом 2020 Демография\фото лайфхаки\лайфхаки 2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5" t="16646" r="29111" b="20059"/>
          <a:stretch/>
        </p:blipFill>
        <p:spPr bwMode="auto">
          <a:xfrm>
            <a:off x="8023563" y="2684662"/>
            <a:ext cx="2329075" cy="3064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Y:\ГРАНТЫ\Гранты Росатом 2020 Демография\фото лайфхаки\лайфхаки 1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1" t="14350" r="34513" b="16626"/>
          <a:stretch/>
        </p:blipFill>
        <p:spPr bwMode="auto">
          <a:xfrm>
            <a:off x="5715976" y="2114844"/>
            <a:ext cx="2125524" cy="3278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Y:\ГРАНТЫ\Гранты Росатом 2020 Демография\фото лайфхаки\лайфхаки 7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677" y="1181933"/>
            <a:ext cx="3173451" cy="281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Y:\ГРАНТЫ\Гранты Росатом 2020 Демография\фото лайфхаки\лайфхаки 3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t="25613" r="31758" b="4427"/>
          <a:stretch/>
        </p:blipFill>
        <p:spPr bwMode="auto">
          <a:xfrm>
            <a:off x="610675" y="3546812"/>
            <a:ext cx="2353416" cy="31269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6045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0" y="3214034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1191" y="353085"/>
            <a:ext cx="6654297" cy="646331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Конкурс «</a:t>
            </a:r>
            <a:r>
              <a:rPr lang="ru-RU" sz="3600" b="1" dirty="0" err="1" smtClean="0">
                <a:solidFill>
                  <a:srgbClr val="003399"/>
                </a:solidFill>
              </a:rPr>
              <a:t>ТехноПАПА</a:t>
            </a:r>
            <a:r>
              <a:rPr lang="ru-RU" sz="3600" b="1" dirty="0" smtClean="0">
                <a:solidFill>
                  <a:srgbClr val="003399"/>
                </a:solidFill>
              </a:rPr>
              <a:t>» 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91" y="1148320"/>
            <a:ext cx="3760542" cy="2661680"/>
          </a:xfrm>
          <a:prstGeom prst="rect">
            <a:avLst/>
          </a:prstGeom>
          <a:noFill/>
        </p:spPr>
      </p:pic>
      <p:pic>
        <p:nvPicPr>
          <p:cNvPr id="10" name="Рисунок 9" descr="C:\Users\Лариса\Desktop\методичка\мк тех творчество\IMG_75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87" y="290950"/>
            <a:ext cx="2917190" cy="218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Лариса\Desktop\методичка\мк тех творчество\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84" y="2719945"/>
            <a:ext cx="2292350" cy="278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Лариса\Desktop\методичка\мк тех творчество\IMG_6168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14" y="1352035"/>
            <a:ext cx="3005455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6" y="3693845"/>
            <a:ext cx="3279775" cy="2463165"/>
          </a:xfrm>
          <a:prstGeom prst="rect">
            <a:avLst/>
          </a:prstGeom>
          <a:noFill/>
        </p:spPr>
      </p:pic>
      <p:pic>
        <p:nvPicPr>
          <p:cNvPr id="17" name="Рисунок 16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/>
          <a:stretch/>
        </p:blipFill>
        <p:spPr bwMode="auto">
          <a:xfrm>
            <a:off x="4981575" y="3810000"/>
            <a:ext cx="2570692" cy="27770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0332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0" y="3182401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1191" y="353085"/>
            <a:ext cx="10114570" cy="1200329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Спортивный праздник «Папа, Спорт и Я»                               и фестиваль «Пап-ШОУ»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9" name="Рисунок 8" descr="Y:\ГРАНТЫ\Гранты Росатом 2020 Демография\Материалы к отчету Союз надежных отцов\Фото ПапШоу\DSC07262.JPG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11" y="1207363"/>
            <a:ext cx="2489200" cy="181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Y:\ГРАНТЫ\Гранты Росатом 2020 Демография\Материалы к отчету Союз надежных отцов\Фото ПапШоу\PHOTO-2021-04-09-11-43-38-6.jp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08" y="1022799"/>
            <a:ext cx="1810159" cy="252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Y:\ГРАНТЫ\Гранты Росатом 2020 Демография\Материалы к отчету Союз надежных отцов\Фото ПапШоу\IMG_4030.JP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84" y="1726997"/>
            <a:ext cx="2633155" cy="172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Y:\ГРАНТЫ\Гранты Росатом 2020 Демография\Материалы к отчету Союз надежных отцов\Фото ПапШоу\DSC07324.JPG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4"/>
          <a:stretch/>
        </p:blipFill>
        <p:spPr bwMode="auto">
          <a:xfrm>
            <a:off x="5278251" y="1643283"/>
            <a:ext cx="2867660" cy="181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Y:\ГРАНТЫ\Гранты Росатом 2020 Демография\Материалы к отчету Союз надежных отцов\Фото Папа Спорт и я\111.jpg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b="33997"/>
          <a:stretch/>
        </p:blipFill>
        <p:spPr bwMode="auto">
          <a:xfrm>
            <a:off x="3114039" y="3825766"/>
            <a:ext cx="5251027" cy="2172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Y:\ГРАНТЫ\Гранты Росатом 2020 Демография\Материалы к отчету Союз надежных отцов\Фото Папа Спорт и я\IMG_1513.JPG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9" t="25656"/>
          <a:stretch/>
        </p:blipFill>
        <p:spPr bwMode="auto">
          <a:xfrm>
            <a:off x="241941" y="3713017"/>
            <a:ext cx="2765838" cy="19765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Y:\ГРАНТЫ\Гранты Росатом 2020 Демография\Материалы к отчету Союз надежных отцов\Фото Папа Спорт и я\DSC08850.JPG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4" r="26859"/>
          <a:stretch/>
        </p:blipFill>
        <p:spPr bwMode="auto">
          <a:xfrm>
            <a:off x="8484639" y="3115166"/>
            <a:ext cx="2299822" cy="257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284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" b="42466"/>
          <a:stretch/>
        </p:blipFill>
        <p:spPr>
          <a:xfrm>
            <a:off x="-43399" y="3182401"/>
            <a:ext cx="12192001" cy="3675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11" y="2066973"/>
            <a:ext cx="1513491" cy="1305944"/>
          </a:xfrm>
          <a:prstGeom prst="flowChartAlternateProcess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635111" y="196511"/>
            <a:ext cx="1450630" cy="1396899"/>
            <a:chOff x="8211247" y="363412"/>
            <a:chExt cx="1800190" cy="1621364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8211247" y="363412"/>
              <a:ext cx="1800190" cy="162136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586" y="382206"/>
              <a:ext cx="1429512" cy="1520952"/>
            </a:xfrm>
            <a:prstGeom prst="rect">
              <a:avLst/>
            </a:prstGeom>
          </p:spPr>
        </p:pic>
      </p:grp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34" y="3510875"/>
            <a:ext cx="1547507" cy="15409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6663" y="196511"/>
            <a:ext cx="6654297" cy="646331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</a:rPr>
              <a:t>Итоги реализации проекта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266" y="1150558"/>
            <a:ext cx="4385733" cy="3816429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Качественные результаты: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оздано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общественное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движение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мужчин города Северска «Союз Отцов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создано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общественное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пространство «</a:t>
            </a:r>
            <a:r>
              <a:rPr 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ПапаДРОМ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лучший опыт воспитания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создания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благополучной, творческой, счастливой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семьи;</a:t>
            </a:r>
          </a:p>
          <a:p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созданы 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условия для проявления активной жизненной позиции отцов в совместной деятельности 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с детьми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13812" y="1150558"/>
            <a:ext cx="5075072" cy="2585323"/>
          </a:xfrm>
          <a:prstGeom prst="rect">
            <a:avLst/>
          </a:prstGeom>
          <a:solidFill>
            <a:srgbClr val="CCECFF"/>
          </a:solidFill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Количественные  результаты: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мероприятиях проекта приняло участие 916 семей города;</a:t>
            </a: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в мероприятия проекта вовлечено более 1500 обучающихся и </a:t>
            </a:r>
            <a:r>
              <a:rPr 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восптанников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реализовано 21 интерактивное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деятельностное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мероприятие;</a:t>
            </a:r>
          </a:p>
          <a:p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создано более 50 проектных работ обучающихся и воспитанников.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83" y="4436532"/>
            <a:ext cx="1911051" cy="2294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63" y="4216400"/>
            <a:ext cx="1885716" cy="2514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56" y="3214034"/>
            <a:ext cx="1656642" cy="34850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91" y="3510874"/>
            <a:ext cx="1245551" cy="29270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49" y="3510873"/>
            <a:ext cx="1632315" cy="31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14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305</Words>
  <Application>Microsoft Office PowerPoint</Application>
  <PresentationFormat>Широкоэкранный</PresentationFormat>
  <Paragraphs>37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graphics</dc:creator>
  <cp:lastModifiedBy>Лариса</cp:lastModifiedBy>
  <cp:revision>49</cp:revision>
  <dcterms:created xsi:type="dcterms:W3CDTF">2021-04-01T04:14:37Z</dcterms:created>
  <dcterms:modified xsi:type="dcterms:W3CDTF">2021-07-15T11:37:46Z</dcterms:modified>
</cp:coreProperties>
</file>