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</p:sldIdLst>
  <p:sldSz cx="11880850" cy="7200900"/>
  <p:notesSz cx="6858000" cy="9144000"/>
  <p:defaultTextStyle>
    <a:defPPr>
      <a:defRPr lang="ru-RU"/>
    </a:defPPr>
    <a:lvl1pPr marL="0" algn="l" defTabSz="12344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7220" algn="l" defTabSz="12344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34440" algn="l" defTabSz="12344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51660" algn="l" defTabSz="12344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68880" algn="l" defTabSz="12344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86100" algn="l" defTabSz="12344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703320" algn="l" defTabSz="12344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320540" algn="l" defTabSz="12344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937760" algn="l" defTabSz="12344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5A28"/>
    <a:srgbClr val="0082C8"/>
    <a:srgbClr val="FFFFFF"/>
    <a:srgbClr val="EBEBE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158" y="-180"/>
      </p:cViewPr>
      <p:guideLst>
        <p:guide orient="horz" pos="2268"/>
        <p:guide pos="374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56ED9E-E9F8-4EDC-955D-30493CD4E188}" type="doc">
      <dgm:prSet loTypeId="urn:microsoft.com/office/officeart/2005/8/layout/radial4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5254BDDA-EEB6-40D3-8CD8-C425E2E50139}">
      <dgm:prSet phldrT="[Текст]" custT="1"/>
      <dgm:spPr>
        <a:solidFill>
          <a:schemeClr val="accent5"/>
        </a:solidFill>
      </dgm:spPr>
      <dgm:t>
        <a:bodyPr/>
        <a:lstStyle/>
        <a:p>
          <a:r>
            <a:rPr lang="ru-RU" sz="2000" b="1" dirty="0" smtClean="0">
              <a:latin typeface="Muller Narrow ExtraBold"/>
            </a:rPr>
            <a:t>Утверждена дорожная карта по цифровизации городского хозяйства</a:t>
          </a:r>
          <a:endParaRPr lang="ru-RU" sz="2000" b="1" dirty="0">
            <a:latin typeface="Muller Narrow ExtraBold"/>
          </a:endParaRPr>
        </a:p>
      </dgm:t>
    </dgm:pt>
    <dgm:pt modelId="{D2B82B41-9339-4A11-9E54-6413D508EFC2}" type="parTrans" cxnId="{8D120834-5272-4529-82B4-02C4F015FF1B}">
      <dgm:prSet/>
      <dgm:spPr/>
      <dgm:t>
        <a:bodyPr/>
        <a:lstStyle/>
        <a:p>
          <a:endParaRPr lang="ru-RU"/>
        </a:p>
      </dgm:t>
    </dgm:pt>
    <dgm:pt modelId="{C25D7862-F9B1-4A48-BF70-D3B8F05F3743}" type="sibTrans" cxnId="{8D120834-5272-4529-82B4-02C4F015FF1B}">
      <dgm:prSet/>
      <dgm:spPr/>
      <dgm:t>
        <a:bodyPr/>
        <a:lstStyle/>
        <a:p>
          <a:endParaRPr lang="ru-RU"/>
        </a:p>
      </dgm:t>
    </dgm:pt>
    <dgm:pt modelId="{98C32189-B3E9-4EDA-A6C8-FDF75939F59C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1800" b="1" dirty="0" smtClean="0">
              <a:latin typeface="Muller Narrow ExtraBold"/>
            </a:rPr>
            <a:t>Создание центра управления городской инфраструктурой</a:t>
          </a:r>
          <a:endParaRPr lang="ru-RU" sz="1800" b="1" dirty="0">
            <a:latin typeface="Muller Narrow ExtraBold"/>
          </a:endParaRPr>
        </a:p>
      </dgm:t>
    </dgm:pt>
    <dgm:pt modelId="{E806E695-E065-4EE8-8907-57DD5A2698E5}" type="parTrans" cxnId="{DA30090D-E9BA-4ED8-AA0C-35A653FD06EE}">
      <dgm:prSet/>
      <dgm:spPr/>
      <dgm:t>
        <a:bodyPr/>
        <a:lstStyle/>
        <a:p>
          <a:endParaRPr lang="ru-RU"/>
        </a:p>
      </dgm:t>
    </dgm:pt>
    <dgm:pt modelId="{A287614B-5FC9-4B13-8621-2346E0E05886}" type="sibTrans" cxnId="{DA30090D-E9BA-4ED8-AA0C-35A653FD06EE}">
      <dgm:prSet/>
      <dgm:spPr/>
      <dgm:t>
        <a:bodyPr/>
        <a:lstStyle/>
        <a:p>
          <a:endParaRPr lang="ru-RU"/>
        </a:p>
      </dgm:t>
    </dgm:pt>
    <dgm:pt modelId="{12CD2133-66A0-4093-8B14-28A10CFAD7A6}">
      <dgm:prSet phldrT="[Текст]" custT="1"/>
      <dgm:spPr>
        <a:solidFill>
          <a:schemeClr val="accent5">
            <a:lumMod val="75000"/>
          </a:schemeClr>
        </a:solidFill>
        <a:ln>
          <a:noFill/>
        </a:ln>
      </dgm:spPr>
      <dgm:t>
        <a:bodyPr/>
        <a:lstStyle/>
        <a:p>
          <a:r>
            <a:rPr lang="ru-RU" sz="2000" b="1" dirty="0" smtClean="0">
              <a:latin typeface="Muller Narrow ExtraBold"/>
            </a:rPr>
            <a:t>Слой «Умный дом»</a:t>
          </a:r>
          <a:endParaRPr lang="ru-RU" sz="2000" b="1" dirty="0">
            <a:latin typeface="Muller Narrow ExtraBold"/>
          </a:endParaRPr>
        </a:p>
      </dgm:t>
    </dgm:pt>
    <dgm:pt modelId="{FC77DEC8-C271-42A8-8864-0D1DB940BA36}" type="parTrans" cxnId="{6325362B-818D-49F7-BBBE-3001C81A511F}">
      <dgm:prSet/>
      <dgm:spPr/>
      <dgm:t>
        <a:bodyPr/>
        <a:lstStyle/>
        <a:p>
          <a:endParaRPr lang="ru-RU"/>
        </a:p>
      </dgm:t>
    </dgm:pt>
    <dgm:pt modelId="{46BBB2A7-952B-4749-8F60-82DFB4D760A9}" type="sibTrans" cxnId="{6325362B-818D-49F7-BBBE-3001C81A511F}">
      <dgm:prSet/>
      <dgm:spPr/>
      <dgm:t>
        <a:bodyPr/>
        <a:lstStyle/>
        <a:p>
          <a:endParaRPr lang="ru-RU"/>
        </a:p>
      </dgm:t>
    </dgm:pt>
    <dgm:pt modelId="{58B8AD70-6CCD-4C53-BD07-0AD084D47686}">
      <dgm:prSet phldrT="[Текст]"/>
      <dgm:spPr>
        <a:ln>
          <a:noFill/>
        </a:ln>
      </dgm:spPr>
      <dgm:t>
        <a:bodyPr/>
        <a:lstStyle/>
        <a:p>
          <a:r>
            <a:rPr lang="ru-RU" b="1" dirty="0" smtClean="0">
              <a:latin typeface="Muller Narrow ExtraBold"/>
            </a:rPr>
            <a:t>Внедрение цифровой системы автоматизированного контроля</a:t>
          </a:r>
          <a:endParaRPr lang="ru-RU" b="1" dirty="0">
            <a:latin typeface="Muller Narrow ExtraBold"/>
          </a:endParaRPr>
        </a:p>
      </dgm:t>
    </dgm:pt>
    <dgm:pt modelId="{524DE992-EFEF-415E-B236-D10DD34F4184}" type="parTrans" cxnId="{ADBEA3B5-D15B-4765-B2D5-4CD2238752D0}">
      <dgm:prSet/>
      <dgm:spPr/>
      <dgm:t>
        <a:bodyPr/>
        <a:lstStyle/>
        <a:p>
          <a:endParaRPr lang="ru-RU"/>
        </a:p>
      </dgm:t>
    </dgm:pt>
    <dgm:pt modelId="{4CE79961-DF20-441F-97AC-47C8263401E9}" type="sibTrans" cxnId="{ADBEA3B5-D15B-4765-B2D5-4CD2238752D0}">
      <dgm:prSet/>
      <dgm:spPr/>
      <dgm:t>
        <a:bodyPr/>
        <a:lstStyle/>
        <a:p>
          <a:endParaRPr lang="ru-RU"/>
        </a:p>
      </dgm:t>
    </dgm:pt>
    <dgm:pt modelId="{87B9BD6E-4058-40A5-A7F6-7488ECEAAB76}" type="pres">
      <dgm:prSet presAssocID="{2B56ED9E-E9F8-4EDC-955D-30493CD4E18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2A95811-C199-40F9-8E13-D16909C0C73A}" type="pres">
      <dgm:prSet presAssocID="{5254BDDA-EEB6-40D3-8CD8-C425E2E50139}" presName="centerShape" presStyleLbl="node0" presStyleIdx="0" presStyleCnt="1" custScaleX="113395" custScaleY="113534" custLinFactNeighborX="-2917" custLinFactNeighborY="-332"/>
      <dgm:spPr/>
      <dgm:t>
        <a:bodyPr/>
        <a:lstStyle/>
        <a:p>
          <a:endParaRPr lang="ru-RU"/>
        </a:p>
      </dgm:t>
    </dgm:pt>
    <dgm:pt modelId="{87CC2587-0DFC-4E6A-85BB-540386F4D1CE}" type="pres">
      <dgm:prSet presAssocID="{E806E695-E065-4EE8-8907-57DD5A2698E5}" presName="parTrans" presStyleLbl="bgSibTrans2D1" presStyleIdx="0" presStyleCnt="3" custAng="10291326" custScaleX="28458" custScaleY="79539" custLinFactNeighborX="29928" custLinFactNeighborY="33088"/>
      <dgm:spPr/>
    </dgm:pt>
    <dgm:pt modelId="{340AACCA-6B45-4CB9-ABB9-0F20175153B1}" type="pres">
      <dgm:prSet presAssocID="{98C32189-B3E9-4EDA-A6C8-FDF75939F59C}" presName="node" presStyleLbl="node1" presStyleIdx="0" presStyleCnt="3" custScaleX="112136" custScaleY="110643" custRadScaleRad="127398" custRadScaleInc="-130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366EB1-07C4-479E-B62D-66E0C3FF85D5}" type="pres">
      <dgm:prSet presAssocID="{FC77DEC8-C271-42A8-8864-0D1DB940BA36}" presName="parTrans" presStyleLbl="bgSibTrans2D1" presStyleIdx="1" presStyleCnt="3" custAng="10865558" custFlipHor="1" custScaleX="43573" custScaleY="75792" custLinFactNeighborX="866" custLinFactNeighborY="74002"/>
      <dgm:spPr/>
    </dgm:pt>
    <dgm:pt modelId="{20A53BF9-CF82-4D87-AEB7-6BDD4604E278}" type="pres">
      <dgm:prSet presAssocID="{12CD2133-66A0-4093-8B14-28A10CFAD7A6}" presName="node" presStyleLbl="node1" presStyleIdx="1" presStyleCnt="3" custScaleX="109454" custScaleY="106089" custRadScaleRad="100158" custRadScaleInc="-52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10562F-71C6-4AC8-A14E-EA00F4595098}" type="pres">
      <dgm:prSet presAssocID="{524DE992-EFEF-415E-B236-D10DD34F4184}" presName="parTrans" presStyleLbl="bgSibTrans2D1" presStyleIdx="2" presStyleCnt="3" custAng="11020772" custScaleX="27912" custScaleY="73644" custLinFactNeighborX="-32304" custLinFactNeighborY="13762"/>
      <dgm:spPr/>
    </dgm:pt>
    <dgm:pt modelId="{A0043C96-3040-4C34-993B-49B97C914C00}" type="pres">
      <dgm:prSet presAssocID="{58B8AD70-6CCD-4C53-BD07-0AD084D47686}" presName="node" presStyleLbl="node1" presStyleIdx="2" presStyleCnt="3" custScaleX="112371" custScaleY="112368" custRadScaleRad="110834" custRadScaleInc="77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D6872D-EFA9-4C21-997E-6E2FD264557C}" type="presOf" srcId="{2B56ED9E-E9F8-4EDC-955D-30493CD4E188}" destId="{87B9BD6E-4058-40A5-A7F6-7488ECEAAB76}" srcOrd="0" destOrd="0" presId="urn:microsoft.com/office/officeart/2005/8/layout/radial4"/>
    <dgm:cxn modelId="{D3EBFEEF-4D11-4757-9A21-B47DFF293E83}" type="presOf" srcId="{E806E695-E065-4EE8-8907-57DD5A2698E5}" destId="{87CC2587-0DFC-4E6A-85BB-540386F4D1CE}" srcOrd="0" destOrd="0" presId="urn:microsoft.com/office/officeart/2005/8/layout/radial4"/>
    <dgm:cxn modelId="{43AD6653-5231-45EF-9630-A53E94C506F3}" type="presOf" srcId="{524DE992-EFEF-415E-B236-D10DD34F4184}" destId="{6C10562F-71C6-4AC8-A14E-EA00F4595098}" srcOrd="0" destOrd="0" presId="urn:microsoft.com/office/officeart/2005/8/layout/radial4"/>
    <dgm:cxn modelId="{664A7CDB-BCEB-443B-AD38-7FBF6BB95C16}" type="presOf" srcId="{5254BDDA-EEB6-40D3-8CD8-C425E2E50139}" destId="{F2A95811-C199-40F9-8E13-D16909C0C73A}" srcOrd="0" destOrd="0" presId="urn:microsoft.com/office/officeart/2005/8/layout/radial4"/>
    <dgm:cxn modelId="{DA30090D-E9BA-4ED8-AA0C-35A653FD06EE}" srcId="{5254BDDA-EEB6-40D3-8CD8-C425E2E50139}" destId="{98C32189-B3E9-4EDA-A6C8-FDF75939F59C}" srcOrd="0" destOrd="0" parTransId="{E806E695-E065-4EE8-8907-57DD5A2698E5}" sibTransId="{A287614B-5FC9-4B13-8621-2346E0E05886}"/>
    <dgm:cxn modelId="{ADBEA3B5-D15B-4765-B2D5-4CD2238752D0}" srcId="{5254BDDA-EEB6-40D3-8CD8-C425E2E50139}" destId="{58B8AD70-6CCD-4C53-BD07-0AD084D47686}" srcOrd="2" destOrd="0" parTransId="{524DE992-EFEF-415E-B236-D10DD34F4184}" sibTransId="{4CE79961-DF20-441F-97AC-47C8263401E9}"/>
    <dgm:cxn modelId="{860C7E31-ED8B-44E8-A3B0-AC30ABB43B20}" type="presOf" srcId="{58B8AD70-6CCD-4C53-BD07-0AD084D47686}" destId="{A0043C96-3040-4C34-993B-49B97C914C00}" srcOrd="0" destOrd="0" presId="urn:microsoft.com/office/officeart/2005/8/layout/radial4"/>
    <dgm:cxn modelId="{6325362B-818D-49F7-BBBE-3001C81A511F}" srcId="{5254BDDA-EEB6-40D3-8CD8-C425E2E50139}" destId="{12CD2133-66A0-4093-8B14-28A10CFAD7A6}" srcOrd="1" destOrd="0" parTransId="{FC77DEC8-C271-42A8-8864-0D1DB940BA36}" sibTransId="{46BBB2A7-952B-4749-8F60-82DFB4D760A9}"/>
    <dgm:cxn modelId="{D3BCF01A-C61C-4EDD-B1A4-4856C4A5A817}" type="presOf" srcId="{FC77DEC8-C271-42A8-8864-0D1DB940BA36}" destId="{90366EB1-07C4-479E-B62D-66E0C3FF85D5}" srcOrd="0" destOrd="0" presId="urn:microsoft.com/office/officeart/2005/8/layout/radial4"/>
    <dgm:cxn modelId="{1D148F49-887C-4F98-AB6D-C91F8CCA622A}" type="presOf" srcId="{12CD2133-66A0-4093-8B14-28A10CFAD7A6}" destId="{20A53BF9-CF82-4D87-AEB7-6BDD4604E278}" srcOrd="0" destOrd="0" presId="urn:microsoft.com/office/officeart/2005/8/layout/radial4"/>
    <dgm:cxn modelId="{8D120834-5272-4529-82B4-02C4F015FF1B}" srcId="{2B56ED9E-E9F8-4EDC-955D-30493CD4E188}" destId="{5254BDDA-EEB6-40D3-8CD8-C425E2E50139}" srcOrd="0" destOrd="0" parTransId="{D2B82B41-9339-4A11-9E54-6413D508EFC2}" sibTransId="{C25D7862-F9B1-4A48-BF70-D3B8F05F3743}"/>
    <dgm:cxn modelId="{240D9B4D-DC86-4982-8B6C-7CC0A5CC900A}" type="presOf" srcId="{98C32189-B3E9-4EDA-A6C8-FDF75939F59C}" destId="{340AACCA-6B45-4CB9-ABB9-0F20175153B1}" srcOrd="0" destOrd="0" presId="urn:microsoft.com/office/officeart/2005/8/layout/radial4"/>
    <dgm:cxn modelId="{5F4B95BE-75A3-4AF3-A201-BE8C083D33A9}" type="presParOf" srcId="{87B9BD6E-4058-40A5-A7F6-7488ECEAAB76}" destId="{F2A95811-C199-40F9-8E13-D16909C0C73A}" srcOrd="0" destOrd="0" presId="urn:microsoft.com/office/officeart/2005/8/layout/radial4"/>
    <dgm:cxn modelId="{5B8AA680-1810-47A2-ADEB-871C1AF98BAC}" type="presParOf" srcId="{87B9BD6E-4058-40A5-A7F6-7488ECEAAB76}" destId="{87CC2587-0DFC-4E6A-85BB-540386F4D1CE}" srcOrd="1" destOrd="0" presId="urn:microsoft.com/office/officeart/2005/8/layout/radial4"/>
    <dgm:cxn modelId="{6B3B2844-65AF-4DC2-828A-21EB85BD6885}" type="presParOf" srcId="{87B9BD6E-4058-40A5-A7F6-7488ECEAAB76}" destId="{340AACCA-6B45-4CB9-ABB9-0F20175153B1}" srcOrd="2" destOrd="0" presId="urn:microsoft.com/office/officeart/2005/8/layout/radial4"/>
    <dgm:cxn modelId="{15354D97-E7B5-41D8-BAF2-2DEE3C8E86B0}" type="presParOf" srcId="{87B9BD6E-4058-40A5-A7F6-7488ECEAAB76}" destId="{90366EB1-07C4-479E-B62D-66E0C3FF85D5}" srcOrd="3" destOrd="0" presId="urn:microsoft.com/office/officeart/2005/8/layout/radial4"/>
    <dgm:cxn modelId="{ABE4FA09-612D-4922-BDD2-C1BC56B025F3}" type="presParOf" srcId="{87B9BD6E-4058-40A5-A7F6-7488ECEAAB76}" destId="{20A53BF9-CF82-4D87-AEB7-6BDD4604E278}" srcOrd="4" destOrd="0" presId="urn:microsoft.com/office/officeart/2005/8/layout/radial4"/>
    <dgm:cxn modelId="{94DF5B62-FF7F-4BFD-9F62-5AA9182F9244}" type="presParOf" srcId="{87B9BD6E-4058-40A5-A7F6-7488ECEAAB76}" destId="{6C10562F-71C6-4AC8-A14E-EA00F4595098}" srcOrd="5" destOrd="0" presId="urn:microsoft.com/office/officeart/2005/8/layout/radial4"/>
    <dgm:cxn modelId="{77CF491A-6857-4E60-8790-B40537BDDF3A}" type="presParOf" srcId="{87B9BD6E-4058-40A5-A7F6-7488ECEAAB76}" destId="{A0043C96-3040-4C34-993B-49B97C914C00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A95811-C199-40F9-8E13-D16909C0C73A}">
      <dsp:nvSpPr>
        <dsp:cNvPr id="0" name=""/>
        <dsp:cNvSpPr/>
      </dsp:nvSpPr>
      <dsp:spPr>
        <a:xfrm>
          <a:off x="3215626" y="2727631"/>
          <a:ext cx="2833053" cy="2836526"/>
        </a:xfrm>
        <a:prstGeom prst="ellipse">
          <a:avLst/>
        </a:prstGeom>
        <a:solidFill>
          <a:schemeClr val="accent5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Muller Narrow ExtraBold"/>
            </a:rPr>
            <a:t>Утверждена дорожная карта по цифровизации городского хозяйства</a:t>
          </a:r>
          <a:endParaRPr lang="ru-RU" sz="2000" b="1" kern="1200" dirty="0">
            <a:latin typeface="Muller Narrow ExtraBold"/>
          </a:endParaRPr>
        </a:p>
      </dsp:txBody>
      <dsp:txXfrm>
        <a:off x="3215626" y="2727631"/>
        <a:ext cx="2833053" cy="2836526"/>
      </dsp:txXfrm>
    </dsp:sp>
    <dsp:sp modelId="{87CC2587-0DFC-4E6A-85BB-540386F4D1CE}">
      <dsp:nvSpPr>
        <dsp:cNvPr id="0" name=""/>
        <dsp:cNvSpPr/>
      </dsp:nvSpPr>
      <dsp:spPr>
        <a:xfrm rot="1274016">
          <a:off x="2662881" y="2772698"/>
          <a:ext cx="641169" cy="566351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0AACCA-6B45-4CB9-ABB9-0F20175153B1}">
      <dsp:nvSpPr>
        <dsp:cNvPr id="0" name=""/>
        <dsp:cNvSpPr/>
      </dsp:nvSpPr>
      <dsp:spPr>
        <a:xfrm>
          <a:off x="0" y="1211500"/>
          <a:ext cx="2661518" cy="2100866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Muller Narrow ExtraBold"/>
            </a:rPr>
            <a:t>Создание центра управления городской инфраструктурой</a:t>
          </a:r>
          <a:endParaRPr lang="ru-RU" sz="1800" b="1" kern="1200" dirty="0">
            <a:latin typeface="Muller Narrow ExtraBold"/>
          </a:endParaRPr>
        </a:p>
      </dsp:txBody>
      <dsp:txXfrm>
        <a:off x="0" y="1211500"/>
        <a:ext cx="2661518" cy="2100866"/>
      </dsp:txXfrm>
    </dsp:sp>
    <dsp:sp modelId="{90366EB1-07C4-479E-B62D-66E0C3FF85D5}">
      <dsp:nvSpPr>
        <dsp:cNvPr id="0" name=""/>
        <dsp:cNvSpPr/>
      </dsp:nvSpPr>
      <dsp:spPr>
        <a:xfrm rot="16124316" flipH="1">
          <a:off x="4276652" y="2017437"/>
          <a:ext cx="755066" cy="539670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A53BF9-CF82-4D87-AEB7-6BDD4604E278}">
      <dsp:nvSpPr>
        <dsp:cNvPr id="0" name=""/>
        <dsp:cNvSpPr/>
      </dsp:nvSpPr>
      <dsp:spPr>
        <a:xfrm>
          <a:off x="3342800" y="-113285"/>
          <a:ext cx="2597862" cy="2014395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Muller Narrow ExtraBold"/>
            </a:rPr>
            <a:t>Слой «Умный дом»</a:t>
          </a:r>
          <a:endParaRPr lang="ru-RU" sz="2000" b="1" kern="1200" dirty="0">
            <a:latin typeface="Muller Narrow ExtraBold"/>
          </a:endParaRPr>
        </a:p>
      </dsp:txBody>
      <dsp:txXfrm>
        <a:off x="3342800" y="-113285"/>
        <a:ext cx="2597862" cy="2014395"/>
      </dsp:txXfrm>
    </dsp:sp>
    <dsp:sp modelId="{6C10562F-71C6-4AC8-A14E-EA00F4595098}">
      <dsp:nvSpPr>
        <dsp:cNvPr id="0" name=""/>
        <dsp:cNvSpPr/>
      </dsp:nvSpPr>
      <dsp:spPr>
        <a:xfrm rot="9304158">
          <a:off x="5937453" y="2705306"/>
          <a:ext cx="624351" cy="524376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043C96-3040-4C34-993B-49B97C914C00}">
      <dsp:nvSpPr>
        <dsp:cNvPr id="0" name=""/>
        <dsp:cNvSpPr/>
      </dsp:nvSpPr>
      <dsp:spPr>
        <a:xfrm>
          <a:off x="6620542" y="1267135"/>
          <a:ext cx="2667096" cy="213362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Muller Narrow ExtraBold"/>
            </a:rPr>
            <a:t>Внедрение цифровой системы автоматизированного контроля</a:t>
          </a:r>
          <a:endParaRPr lang="ru-RU" sz="1700" b="1" kern="1200" dirty="0">
            <a:latin typeface="Muller Narrow ExtraBold"/>
          </a:endParaRPr>
        </a:p>
      </dsp:txBody>
      <dsp:txXfrm>
        <a:off x="6620542" y="1267135"/>
        <a:ext cx="2667096" cy="21336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1064" y="2236947"/>
            <a:ext cx="10098723" cy="154352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2128" y="4080510"/>
            <a:ext cx="8316595" cy="18402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7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51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86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703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37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613617" y="288372"/>
            <a:ext cx="2673191" cy="61441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94043" y="288372"/>
            <a:ext cx="7821560" cy="61441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8505" y="4627246"/>
            <a:ext cx="10098723" cy="1430179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38505" y="3052049"/>
            <a:ext cx="10098723" cy="1575196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722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3444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516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688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861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7033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3205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9377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94043" y="1680212"/>
            <a:ext cx="5247375" cy="475226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39433" y="1680212"/>
            <a:ext cx="5247375" cy="475226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4042" y="1611869"/>
            <a:ext cx="5249439" cy="67175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7220" indent="0">
              <a:buNone/>
              <a:defRPr sz="2700" b="1"/>
            </a:lvl2pPr>
            <a:lvl3pPr marL="1234440" indent="0">
              <a:buNone/>
              <a:defRPr sz="2400" b="1"/>
            </a:lvl3pPr>
            <a:lvl4pPr marL="1851660" indent="0">
              <a:buNone/>
              <a:defRPr sz="2200" b="1"/>
            </a:lvl4pPr>
            <a:lvl5pPr marL="2468880" indent="0">
              <a:buNone/>
              <a:defRPr sz="2200" b="1"/>
            </a:lvl5pPr>
            <a:lvl6pPr marL="3086100" indent="0">
              <a:buNone/>
              <a:defRPr sz="2200" b="1"/>
            </a:lvl6pPr>
            <a:lvl7pPr marL="3703320" indent="0">
              <a:buNone/>
              <a:defRPr sz="2200" b="1"/>
            </a:lvl7pPr>
            <a:lvl8pPr marL="4320540" indent="0">
              <a:buNone/>
              <a:defRPr sz="2200" b="1"/>
            </a:lvl8pPr>
            <a:lvl9pPr marL="4937760" indent="0">
              <a:buNone/>
              <a:defRPr sz="2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4042" y="2283619"/>
            <a:ext cx="5249439" cy="4148852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35307" y="1611869"/>
            <a:ext cx="5251501" cy="67175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7220" indent="0">
              <a:buNone/>
              <a:defRPr sz="2700" b="1"/>
            </a:lvl2pPr>
            <a:lvl3pPr marL="1234440" indent="0">
              <a:buNone/>
              <a:defRPr sz="2400" b="1"/>
            </a:lvl3pPr>
            <a:lvl4pPr marL="1851660" indent="0">
              <a:buNone/>
              <a:defRPr sz="2200" b="1"/>
            </a:lvl4pPr>
            <a:lvl5pPr marL="2468880" indent="0">
              <a:buNone/>
              <a:defRPr sz="2200" b="1"/>
            </a:lvl5pPr>
            <a:lvl6pPr marL="3086100" indent="0">
              <a:buNone/>
              <a:defRPr sz="2200" b="1"/>
            </a:lvl6pPr>
            <a:lvl7pPr marL="3703320" indent="0">
              <a:buNone/>
              <a:defRPr sz="2200" b="1"/>
            </a:lvl7pPr>
            <a:lvl8pPr marL="4320540" indent="0">
              <a:buNone/>
              <a:defRPr sz="2200" b="1"/>
            </a:lvl8pPr>
            <a:lvl9pPr marL="4937760" indent="0">
              <a:buNone/>
              <a:defRPr sz="2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035307" y="2283619"/>
            <a:ext cx="5251501" cy="4148852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4" y="286703"/>
            <a:ext cx="3908718" cy="1220153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5083" y="286704"/>
            <a:ext cx="6641725" cy="6145769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4044" y="1506856"/>
            <a:ext cx="3908718" cy="4925616"/>
          </a:xfrm>
        </p:spPr>
        <p:txBody>
          <a:bodyPr/>
          <a:lstStyle>
            <a:lvl1pPr marL="0" indent="0">
              <a:buNone/>
              <a:defRPr sz="1900"/>
            </a:lvl1pPr>
            <a:lvl2pPr marL="617220" indent="0">
              <a:buNone/>
              <a:defRPr sz="1600"/>
            </a:lvl2pPr>
            <a:lvl3pPr marL="1234440" indent="0">
              <a:buNone/>
              <a:defRPr sz="1400"/>
            </a:lvl3pPr>
            <a:lvl4pPr marL="1851660" indent="0">
              <a:buNone/>
              <a:defRPr sz="1200"/>
            </a:lvl4pPr>
            <a:lvl5pPr marL="2468880" indent="0">
              <a:buNone/>
              <a:defRPr sz="1200"/>
            </a:lvl5pPr>
            <a:lvl6pPr marL="3086100" indent="0">
              <a:buNone/>
              <a:defRPr sz="1200"/>
            </a:lvl6pPr>
            <a:lvl7pPr marL="3703320" indent="0">
              <a:buNone/>
              <a:defRPr sz="1200"/>
            </a:lvl7pPr>
            <a:lvl8pPr marL="4320540" indent="0">
              <a:buNone/>
              <a:defRPr sz="1200"/>
            </a:lvl8pPr>
            <a:lvl9pPr marL="4937760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8730" y="5040631"/>
            <a:ext cx="7128510" cy="595075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28730" y="643414"/>
            <a:ext cx="7128510" cy="4320540"/>
          </a:xfrm>
        </p:spPr>
        <p:txBody>
          <a:bodyPr/>
          <a:lstStyle>
            <a:lvl1pPr marL="0" indent="0">
              <a:buNone/>
              <a:defRPr sz="4300"/>
            </a:lvl1pPr>
            <a:lvl2pPr marL="617220" indent="0">
              <a:buNone/>
              <a:defRPr sz="3800"/>
            </a:lvl2pPr>
            <a:lvl3pPr marL="1234440" indent="0">
              <a:buNone/>
              <a:defRPr sz="3200"/>
            </a:lvl3pPr>
            <a:lvl4pPr marL="1851660" indent="0">
              <a:buNone/>
              <a:defRPr sz="2700"/>
            </a:lvl4pPr>
            <a:lvl5pPr marL="2468880" indent="0">
              <a:buNone/>
              <a:defRPr sz="2700"/>
            </a:lvl5pPr>
            <a:lvl6pPr marL="3086100" indent="0">
              <a:buNone/>
              <a:defRPr sz="2700"/>
            </a:lvl6pPr>
            <a:lvl7pPr marL="3703320" indent="0">
              <a:buNone/>
              <a:defRPr sz="2700"/>
            </a:lvl7pPr>
            <a:lvl8pPr marL="4320540" indent="0">
              <a:buNone/>
              <a:defRPr sz="2700"/>
            </a:lvl8pPr>
            <a:lvl9pPr marL="4937760" indent="0">
              <a:buNone/>
              <a:defRPr sz="27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28730" y="5635706"/>
            <a:ext cx="7128510" cy="845105"/>
          </a:xfrm>
        </p:spPr>
        <p:txBody>
          <a:bodyPr/>
          <a:lstStyle>
            <a:lvl1pPr marL="0" indent="0">
              <a:buNone/>
              <a:defRPr sz="1900"/>
            </a:lvl1pPr>
            <a:lvl2pPr marL="617220" indent="0">
              <a:buNone/>
              <a:defRPr sz="1600"/>
            </a:lvl2pPr>
            <a:lvl3pPr marL="1234440" indent="0">
              <a:buNone/>
              <a:defRPr sz="1400"/>
            </a:lvl3pPr>
            <a:lvl4pPr marL="1851660" indent="0">
              <a:buNone/>
              <a:defRPr sz="1200"/>
            </a:lvl4pPr>
            <a:lvl5pPr marL="2468880" indent="0">
              <a:buNone/>
              <a:defRPr sz="1200"/>
            </a:lvl5pPr>
            <a:lvl6pPr marL="3086100" indent="0">
              <a:buNone/>
              <a:defRPr sz="1200"/>
            </a:lvl6pPr>
            <a:lvl7pPr marL="3703320" indent="0">
              <a:buNone/>
              <a:defRPr sz="1200"/>
            </a:lvl7pPr>
            <a:lvl8pPr marL="4320540" indent="0">
              <a:buNone/>
              <a:defRPr sz="1200"/>
            </a:lvl8pPr>
            <a:lvl9pPr marL="4937760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3" y="288370"/>
            <a:ext cx="10692765" cy="1200150"/>
          </a:xfrm>
          <a:prstGeom prst="rect">
            <a:avLst/>
          </a:prstGeom>
        </p:spPr>
        <p:txBody>
          <a:bodyPr vert="horz" lIns="123444" tIns="61722" rIns="123444" bIns="61722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4043" y="1680212"/>
            <a:ext cx="10692765" cy="4752261"/>
          </a:xfrm>
          <a:prstGeom prst="rect">
            <a:avLst/>
          </a:prstGeom>
        </p:spPr>
        <p:txBody>
          <a:bodyPr vert="horz" lIns="123444" tIns="61722" rIns="123444" bIns="6172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94043" y="6674169"/>
            <a:ext cx="2772198" cy="383381"/>
          </a:xfrm>
          <a:prstGeom prst="rect">
            <a:avLst/>
          </a:prstGeom>
        </p:spPr>
        <p:txBody>
          <a:bodyPr vert="horz" lIns="123444" tIns="61722" rIns="123444" bIns="6172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59291" y="6674169"/>
            <a:ext cx="3762269" cy="383381"/>
          </a:xfrm>
          <a:prstGeom prst="rect">
            <a:avLst/>
          </a:prstGeom>
        </p:spPr>
        <p:txBody>
          <a:bodyPr vert="horz" lIns="123444" tIns="61722" rIns="123444" bIns="6172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14609" y="6674169"/>
            <a:ext cx="2772198" cy="383381"/>
          </a:xfrm>
          <a:prstGeom prst="rect">
            <a:avLst/>
          </a:prstGeom>
        </p:spPr>
        <p:txBody>
          <a:bodyPr vert="horz" lIns="123444" tIns="61722" rIns="123444" bIns="6172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3444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2915" indent="-462915" algn="l" defTabSz="123444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02983" indent="-385763" algn="l" defTabSz="1234440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43050" indent="-308610" algn="l" defTabSz="12344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60270" indent="-308610" algn="l" defTabSz="123444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77490" indent="-308610" algn="l" defTabSz="123444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94710" indent="-308610" algn="l" defTabSz="123444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011930" indent="-308610" algn="l" defTabSz="123444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29150" indent="-308610" algn="l" defTabSz="123444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46370" indent="-308610" algn="l" defTabSz="123444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344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algn="l" defTabSz="12344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34440" algn="l" defTabSz="12344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51660" algn="l" defTabSz="12344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algn="l" defTabSz="12344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86100" algn="l" defTabSz="12344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703320" algn="l" defTabSz="12344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320540" algn="l" defTabSz="12344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37760" algn="l" defTabSz="12344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vk.com/away.php?to=https://pz.rosatom.city/&amp;post=-1970_17246&amp;cc_key=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1800250"/>
            <a:ext cx="11880850" cy="5400650"/>
          </a:xfrm>
          <a:prstGeom prst="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693" tIns="51846" rIns="103693" bIns="51846"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13E5FE43-CD68-C342-9095-2FE190F9DEAB}"/>
              </a:ext>
            </a:extLst>
          </p:cNvPr>
          <p:cNvSpPr/>
          <p:nvPr/>
        </p:nvSpPr>
        <p:spPr>
          <a:xfrm>
            <a:off x="1" y="2380066"/>
            <a:ext cx="11878232" cy="48208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09" tIns="50804" rIns="101609" bIns="50804" rtlCol="0" anchor="ctr"/>
          <a:lstStyle/>
          <a:p>
            <a:pPr algn="ctr"/>
            <a:endParaRPr lang="ru-RU" sz="8100" dirty="0"/>
          </a:p>
        </p:txBody>
      </p:sp>
      <p:pic>
        <p:nvPicPr>
          <p:cNvPr id="5" name="Рисунок 4" descr="герб Полярные Зори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9453" y="456867"/>
            <a:ext cx="1442675" cy="108946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66223" y="456867"/>
            <a:ext cx="3654121" cy="1166534"/>
          </a:xfrm>
          <a:prstGeom prst="rect">
            <a:avLst/>
          </a:prstGeom>
          <a:noFill/>
        </p:spPr>
        <p:txBody>
          <a:bodyPr wrap="square" lIns="103693" tIns="51846" rIns="103693" bIns="51846" rtlCol="0">
            <a:spAutoFit/>
          </a:bodyPr>
          <a:lstStyle/>
          <a:p>
            <a:r>
              <a:rPr lang="ru-RU" sz="2300" dirty="0" smtClean="0">
                <a:latin typeface="Muller Narrow Light" panose="00000400000000000000" charset="-52"/>
              </a:rPr>
              <a:t>Администрация г. Полярные Зори с подведомственной территорией</a:t>
            </a:r>
            <a:endParaRPr lang="ru-RU" sz="2300" dirty="0">
              <a:latin typeface="Muller Narrow Light" panose="00000400000000000000" charset="-52"/>
            </a:endParaRPr>
          </a:p>
        </p:txBody>
      </p:sp>
      <p:pic>
        <p:nvPicPr>
          <p:cNvPr id="7" name="Рисунок 6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6249" y="1944266"/>
            <a:ext cx="6768752" cy="5076564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1187897" y="3528442"/>
            <a:ext cx="5328592" cy="936104"/>
          </a:xfrm>
          <a:prstGeom prst="roundRect">
            <a:avLst/>
          </a:prstGeom>
          <a:solidFill>
            <a:srgbClr val="EBEBEB">
              <a:alpha val="67843"/>
            </a:srgbClr>
          </a:solidFill>
          <a:ln w="57150">
            <a:solidFill>
              <a:srgbClr val="F05A28">
                <a:alpha val="7686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1259905" y="3744466"/>
            <a:ext cx="5400600" cy="595043"/>
          </a:xfrm>
          <a:prstGeom prst="rect">
            <a:avLst/>
          </a:prstGeom>
        </p:spPr>
        <p:txBody>
          <a:bodyPr wrap="square" lIns="101609" tIns="50804" rIns="101609" bIns="50804">
            <a:spAutoFit/>
          </a:bodyPr>
          <a:lstStyle/>
          <a:p>
            <a:pPr algn="just"/>
            <a:r>
              <a:rPr lang="ru-RU" sz="3200" dirty="0" smtClean="0">
                <a:latin typeface="Muller Narrow ExtraBold"/>
              </a:rPr>
              <a:t>Умные «Полярные Зори» </a:t>
            </a:r>
            <a:endParaRPr lang="ru-RU" sz="3200" dirty="0">
              <a:latin typeface="Muller Narrow ExtraBold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862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0" y="879724"/>
            <a:ext cx="11880850" cy="604191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E6508F48-7972-354C-A6D0-E3AA5F706C09}"/>
              </a:ext>
            </a:extLst>
          </p:cNvPr>
          <p:cNvSpPr/>
          <p:nvPr/>
        </p:nvSpPr>
        <p:spPr>
          <a:xfrm>
            <a:off x="224009" y="181622"/>
            <a:ext cx="4492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Muller Narrow Light" pitchFamily="2" charset="-52"/>
              </a:rPr>
              <a:t>Территория реализации</a:t>
            </a:r>
            <a:endParaRPr lang="ru-RU" sz="3200" dirty="0">
              <a:latin typeface="Muller Narrow Light" pitchFamily="2" charset="-5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809" y="936154"/>
            <a:ext cx="11049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Muller Narrow ExtraBold"/>
              </a:rPr>
              <a:t>Муниципальное образование город Полярные Зори</a:t>
            </a:r>
            <a:endParaRPr lang="ru-RU" sz="3200" b="1" dirty="0">
              <a:latin typeface="Muller Narrow ExtraBold"/>
            </a:endParaRPr>
          </a:p>
        </p:txBody>
      </p:sp>
      <p:pic>
        <p:nvPicPr>
          <p:cNvPr id="14" name="Google Shape;215;p13" descr="10.jpg"/>
          <p:cNvPicPr preferRelativeResize="0"/>
          <p:nvPr/>
        </p:nvPicPr>
        <p:blipFill>
          <a:blip r:embed="rId2" cstate="print"/>
          <a:stretch>
            <a:fillRect/>
          </a:stretch>
        </p:blipFill>
        <p:spPr>
          <a:xfrm>
            <a:off x="3636169" y="1872258"/>
            <a:ext cx="4176464" cy="3744416"/>
          </a:xfrm>
          <a:prstGeom prst="diamond">
            <a:avLst/>
          </a:prstGeom>
          <a:noFill/>
          <a:ln w="57150" cap="flat" cmpd="sng">
            <a:solidFill>
              <a:srgbClr val="0082C8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15" name="Google Shape;323;p22"/>
          <p:cNvSpPr/>
          <p:nvPr/>
        </p:nvSpPr>
        <p:spPr>
          <a:xfrm>
            <a:off x="251793" y="2160290"/>
            <a:ext cx="3816424" cy="3240360"/>
          </a:xfrm>
          <a:prstGeom prst="diamond">
            <a:avLst/>
          </a:prstGeom>
          <a:noFill/>
          <a:ln w="76200" cap="flat" cmpd="sng">
            <a:solidFill>
              <a:srgbClr val="F05A28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latin typeface="Muller Narrow ExtraBold"/>
                <a:ea typeface="Roboto Condensed"/>
                <a:cs typeface="Roboto Condensed"/>
                <a:sym typeface="Roboto Condensed"/>
              </a:rPr>
              <a:t>город Полярные Зори</a:t>
            </a:r>
            <a:endParaRPr b="1" dirty="0">
              <a:latin typeface="Muller Narrow ExtraBol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1" name="Google Shape;323;p22"/>
          <p:cNvSpPr/>
          <p:nvPr/>
        </p:nvSpPr>
        <p:spPr>
          <a:xfrm>
            <a:off x="7452593" y="2160290"/>
            <a:ext cx="4110999" cy="3251828"/>
          </a:xfrm>
          <a:prstGeom prst="diamond">
            <a:avLst/>
          </a:prstGeom>
          <a:noFill/>
          <a:ln w="76200" cap="flat" cmpd="sng">
            <a:solidFill>
              <a:srgbClr val="F05A28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latin typeface="Muller Narrow ExtraBold"/>
                <a:ea typeface="Roboto Condensed"/>
                <a:cs typeface="Roboto Condensed"/>
                <a:sym typeface="Roboto Condensed"/>
              </a:rPr>
              <a:t>н.п. Африканда</a:t>
            </a:r>
            <a:br>
              <a:rPr lang="ru-RU" b="1" dirty="0" smtClean="0">
                <a:latin typeface="Muller Narrow ExtraBold"/>
                <a:ea typeface="Roboto Condensed"/>
                <a:cs typeface="Roboto Condensed"/>
                <a:sym typeface="Roboto Condensed"/>
              </a:rPr>
            </a:br>
            <a:endParaRPr lang="ru-RU" b="1" dirty="0" smtClean="0">
              <a:latin typeface="Muller Narrow ExtraBold"/>
              <a:ea typeface="Roboto Condensed"/>
              <a:cs typeface="Roboto Condensed"/>
              <a:sym typeface="Roboto Condense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latin typeface="Muller Narrow ExtraBold"/>
                <a:ea typeface="Roboto Condensed"/>
                <a:cs typeface="Roboto Condensed"/>
                <a:sym typeface="Roboto Condensed"/>
              </a:rPr>
              <a:t>н.п. Зашеек</a:t>
            </a:r>
            <a:endParaRPr b="1" dirty="0">
              <a:latin typeface="Muller Narrow ExtraBol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39825" y="5904706"/>
            <a:ext cx="3096344" cy="864096"/>
          </a:xfrm>
          <a:prstGeom prst="roundRect">
            <a:avLst/>
          </a:prstGeom>
          <a:solidFill>
            <a:srgbClr val="0082C8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356249" y="5904706"/>
            <a:ext cx="3096344" cy="864096"/>
          </a:xfrm>
          <a:prstGeom prst="roundRect">
            <a:avLst/>
          </a:prstGeom>
          <a:solidFill>
            <a:srgbClr val="0082C8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000" b="1" dirty="0" smtClean="0">
                <a:solidFill>
                  <a:schemeClr val="bg1"/>
                </a:solidFill>
                <a:latin typeface="Muller Narrow ExtraBold"/>
                <a:ea typeface="Roboto Condensed"/>
                <a:cs typeface="Roboto Condensed"/>
                <a:sym typeface="Roboto Condensed"/>
              </a:rPr>
              <a:t>1000</a:t>
            </a:r>
            <a:r>
              <a:rPr lang="ru-RU" b="1" dirty="0" smtClean="0">
                <a:solidFill>
                  <a:schemeClr val="bg1"/>
                </a:solidFill>
                <a:latin typeface="Muller Narrow ExtraBold"/>
                <a:ea typeface="Roboto Condensed"/>
                <a:cs typeface="Roboto Condensed"/>
                <a:sym typeface="Roboto Condensed"/>
              </a:rPr>
              <a:t> км²</a:t>
            </a:r>
            <a:endParaRPr lang="ru-RU" b="1" dirty="0">
              <a:solidFill>
                <a:schemeClr val="bg1"/>
              </a:solidFill>
              <a:latin typeface="Muller Narrow ExtraBol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27857" y="5976714"/>
            <a:ext cx="24557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solidFill>
                  <a:schemeClr val="bg1"/>
                </a:solidFill>
                <a:latin typeface="Muller Narrow ExtraBold"/>
                <a:ea typeface="Roboto Condensed"/>
                <a:cs typeface="Roboto Condensed"/>
                <a:sym typeface="Roboto Condensed"/>
              </a:rPr>
              <a:t>16 396 </a:t>
            </a:r>
            <a:r>
              <a:rPr lang="ru-RU" b="1" dirty="0" smtClean="0">
                <a:solidFill>
                  <a:schemeClr val="bg1"/>
                </a:solidFill>
                <a:latin typeface="Muller Narrow ExtraBold"/>
                <a:ea typeface="Roboto Condensed"/>
                <a:cs typeface="Roboto Condensed"/>
                <a:sym typeface="Roboto Condensed"/>
              </a:rPr>
              <a:t>чел.</a:t>
            </a:r>
            <a:endParaRPr lang="ru-RU" b="1" dirty="0">
              <a:solidFill>
                <a:schemeClr val="bg1"/>
              </a:solidFill>
              <a:latin typeface="Muller Narrow ExtraBol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8028657" y="5904706"/>
            <a:ext cx="3096344" cy="864096"/>
          </a:xfrm>
          <a:prstGeom prst="roundRect">
            <a:avLst/>
          </a:prstGeom>
          <a:solidFill>
            <a:srgbClr val="0082C8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000" b="1" dirty="0" smtClean="0">
                <a:solidFill>
                  <a:schemeClr val="bg1"/>
                </a:solidFill>
                <a:latin typeface="Muller Narrow ExtraBold"/>
                <a:ea typeface="Roboto Condensed"/>
                <a:cs typeface="Roboto Condensed"/>
                <a:sym typeface="Roboto Condensed"/>
              </a:rPr>
              <a:t>3,6</a:t>
            </a:r>
            <a:r>
              <a:rPr lang="ru-RU" b="1" dirty="0" smtClean="0">
                <a:solidFill>
                  <a:schemeClr val="bg1"/>
                </a:solidFill>
                <a:latin typeface="Muller Narrow ExtraBold"/>
                <a:ea typeface="Roboto Condensed"/>
                <a:cs typeface="Roboto Condensed"/>
                <a:sym typeface="Roboto Condensed"/>
              </a:rPr>
              <a:t> км²</a:t>
            </a:r>
            <a:endParaRPr lang="ru-RU" b="1" dirty="0">
              <a:solidFill>
                <a:schemeClr val="bg1"/>
              </a:solidFill>
              <a:latin typeface="Muller Narrow ExtraBol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016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0" y="936154"/>
            <a:ext cx="11880850" cy="604191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E6508F48-7972-354C-A6D0-E3AA5F706C09}"/>
              </a:ext>
            </a:extLst>
          </p:cNvPr>
          <p:cNvSpPr/>
          <p:nvPr/>
        </p:nvSpPr>
        <p:spPr>
          <a:xfrm>
            <a:off x="224009" y="181622"/>
            <a:ext cx="4492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Muller Narrow Light" pitchFamily="2" charset="-52"/>
              </a:rPr>
              <a:t>«Умные Полярные Зори» </a:t>
            </a:r>
            <a:endParaRPr lang="ru-RU" sz="3200" dirty="0">
              <a:latin typeface="Muller Narrow Light" pitchFamily="2" charset="-52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23801" y="1080170"/>
            <a:ext cx="5544616" cy="5616624"/>
          </a:xfrm>
          <a:prstGeom prst="roundRect">
            <a:avLst>
              <a:gd name="adj" fmla="val 7021"/>
            </a:avLst>
          </a:prstGeom>
          <a:solidFill>
            <a:schemeClr val="bg1"/>
          </a:solidFill>
          <a:ln w="285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7817" y="1080170"/>
            <a:ext cx="532859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uller Narrow ExtraBold"/>
                <a:ea typeface="Times New Roman" pitchFamily="18" charset="0"/>
                <a:cs typeface="Arial" pitchFamily="34" charset="0"/>
              </a:rPr>
              <a:t>Умный город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uller Narrow ExtraBold"/>
                <a:ea typeface="Times New Roman" pitchFamily="18" charset="0"/>
                <a:cs typeface="Arial" pitchFamily="34" charset="0"/>
              </a:rPr>
              <a:t>- это градостроительная концепция,  интеграции  множества  информационных  и коммуникационных  технологий , в том числе интернета вещей, для управления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Muller Narrow ExtraBold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uller Narrow ExtraBold"/>
                <a:ea typeface="Times New Roman" pitchFamily="18" charset="0"/>
                <a:cs typeface="Arial" pitchFamily="34" charset="0"/>
              </a:rPr>
              <a:t>городской  инфраструктурой: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Muller Narrow ExtraBold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uller Narrow ExtraBold"/>
                <a:ea typeface="Times New Roman" pitchFamily="18" charset="0"/>
                <a:cs typeface="Arial" pitchFamily="34" charset="0"/>
              </a:rPr>
              <a:t>транспортом, образованием, здравоохранением, ЖКХ, безопасностью и т.д.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endParaRPr lang="ru-RU" sz="2000" dirty="0" smtClean="0">
              <a:latin typeface="Muller Narrow ExtraBold"/>
              <a:cs typeface="Arial" pitchFamily="34" charset="0"/>
            </a:endParaRP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</a:pPr>
            <a:r>
              <a:rPr lang="ru-RU" sz="2000" dirty="0" smtClean="0">
                <a:latin typeface="Muller Narrow ExtraBold"/>
              </a:rPr>
              <a:t>На сайте </a:t>
            </a:r>
            <a:r>
              <a:rPr lang="ru-RU" sz="2000" dirty="0" smtClean="0">
                <a:latin typeface="Muller Narrow ExtraBold"/>
                <a:hlinkClick r:id="rId2"/>
              </a:rPr>
              <a:t>https://pz.rosatom.city/</a:t>
            </a:r>
            <a:r>
              <a:rPr lang="ru-RU" sz="2000" dirty="0" smtClean="0">
                <a:latin typeface="Muller Narrow ExtraBold"/>
              </a:rPr>
              <a:t> можно сообщить о проблеме — нужно только загрузить фото и короткое описание и указать точный адрес. </a:t>
            </a:r>
            <a:br>
              <a:rPr lang="ru-RU" sz="2000" dirty="0" smtClean="0">
                <a:latin typeface="Muller Narrow ExtraBold"/>
              </a:rPr>
            </a:br>
            <a:r>
              <a:rPr lang="ru-RU" sz="2000" dirty="0" smtClean="0">
                <a:latin typeface="Muller Narrow ExtraBold"/>
              </a:rPr>
              <a:t/>
            </a:r>
            <a:br>
              <a:rPr lang="ru-RU" sz="2000" dirty="0" smtClean="0">
                <a:latin typeface="Muller Narrow ExtraBold"/>
              </a:rPr>
            </a:br>
            <a:r>
              <a:rPr lang="ru-RU" sz="2000" dirty="0" smtClean="0">
                <a:latin typeface="Muller Narrow ExtraBold"/>
              </a:rPr>
              <a:t>Это не все возможности портала: сейчас здесь можно найти телефон участкового или депутата округа, поликлиники или детсада.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uller Narrow ExtraBold"/>
              <a:cs typeface="Arial" pitchFamily="34" charset="0"/>
            </a:endParaRPr>
          </a:p>
        </p:txBody>
      </p:sp>
      <p:pic>
        <p:nvPicPr>
          <p:cNvPr id="16" name="Рисунок 15" descr="Y3QnCx3IMy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432" y="1080171"/>
            <a:ext cx="5623415" cy="5616624"/>
          </a:xfrm>
          <a:prstGeom prst="roundRect">
            <a:avLst>
              <a:gd name="adj" fmla="val 5288"/>
            </a:avLst>
          </a:prstGeom>
        </p:spPr>
      </p:pic>
    </p:spTree>
    <p:extLst>
      <p:ext uri="{BB962C8B-B14F-4D97-AF65-F5344CB8AC3E}">
        <p14:creationId xmlns="" xmlns:p14="http://schemas.microsoft.com/office/powerpoint/2010/main" val="301016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0" y="936154"/>
            <a:ext cx="11880850" cy="604191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E6508F48-7972-354C-A6D0-E3AA5F706C09}"/>
              </a:ext>
            </a:extLst>
          </p:cNvPr>
          <p:cNvSpPr/>
          <p:nvPr/>
        </p:nvSpPr>
        <p:spPr>
          <a:xfrm>
            <a:off x="224009" y="181622"/>
            <a:ext cx="4492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Muller Narrow Light" pitchFamily="2" charset="-52"/>
              </a:rPr>
              <a:t>«Умные Полярные Зори» </a:t>
            </a:r>
            <a:endParaRPr lang="ru-RU" sz="3200" dirty="0">
              <a:latin typeface="Muller Narrow Light" pitchFamily="2" charset="-52"/>
            </a:endParaRPr>
          </a:p>
        </p:txBody>
      </p:sp>
      <p:pic>
        <p:nvPicPr>
          <p:cNvPr id="9" name="Рисунок 8" descr="pWGv26RU1O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2193" y="1080170"/>
            <a:ext cx="7776864" cy="5554903"/>
          </a:xfrm>
          <a:prstGeom prst="roundRect">
            <a:avLst>
              <a:gd name="adj" fmla="val 12008"/>
            </a:avLst>
          </a:prstGeom>
        </p:spPr>
      </p:pic>
      <p:sp>
        <p:nvSpPr>
          <p:cNvPr id="23" name="Пятиугольник 22"/>
          <p:cNvSpPr/>
          <p:nvPr/>
        </p:nvSpPr>
        <p:spPr>
          <a:xfrm>
            <a:off x="323801" y="1584226"/>
            <a:ext cx="5544616" cy="1944216"/>
          </a:xfrm>
          <a:prstGeom prst="homePlate">
            <a:avLst>
              <a:gd name="adj" fmla="val 66399"/>
            </a:avLst>
          </a:prstGeom>
          <a:solidFill>
            <a:srgbClr val="FFFFFF">
              <a:alpha val="80000"/>
            </a:srgbClr>
          </a:solidFill>
          <a:ln w="285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7817" y="1728242"/>
            <a:ext cx="424847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</a:pPr>
            <a:r>
              <a:rPr lang="ru-RU" sz="2000" dirty="0" smtClean="0">
                <a:latin typeface="Muller Narrow ExtraBold"/>
              </a:rPr>
              <a:t>Основной целью  программы «Умный город», является повышение качества  городского управления  и уровня жизни жителей. 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</a:pPr>
            <a:endParaRPr lang="ru-RU" sz="2000" dirty="0" smtClean="0"/>
          </a:p>
        </p:txBody>
      </p:sp>
      <p:sp>
        <p:nvSpPr>
          <p:cNvPr id="7" name="Пятиугольник 6"/>
          <p:cNvSpPr/>
          <p:nvPr/>
        </p:nvSpPr>
        <p:spPr>
          <a:xfrm>
            <a:off x="323801" y="4320530"/>
            <a:ext cx="5544616" cy="1944216"/>
          </a:xfrm>
          <a:prstGeom prst="homePlate">
            <a:avLst>
              <a:gd name="adj" fmla="val 66399"/>
            </a:avLst>
          </a:prstGeom>
          <a:solidFill>
            <a:srgbClr val="FFFFFF">
              <a:alpha val="80000"/>
            </a:srgbClr>
          </a:solidFill>
          <a:ln w="285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95809" y="4320530"/>
            <a:ext cx="424847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</a:pPr>
            <a:r>
              <a:rPr lang="ru-RU" sz="2000" dirty="0" err="1" smtClean="0">
                <a:latin typeface="Muller Narrow ExtraBold"/>
              </a:rPr>
              <a:t>Цифровизация</a:t>
            </a:r>
            <a:r>
              <a:rPr lang="ru-RU" sz="2000" dirty="0" smtClean="0">
                <a:latin typeface="Muller Narrow ExtraBold"/>
              </a:rPr>
              <a:t>, как создание благоприятных условий  проживания, пребывания  горожан и гостей города, деловой активности нынешнего и будущего поколения.</a:t>
            </a:r>
          </a:p>
        </p:txBody>
      </p:sp>
    </p:spTree>
    <p:extLst>
      <p:ext uri="{BB962C8B-B14F-4D97-AF65-F5344CB8AC3E}">
        <p14:creationId xmlns="" xmlns:p14="http://schemas.microsoft.com/office/powerpoint/2010/main" val="301016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0" y="879724"/>
            <a:ext cx="11880850" cy="604191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E6508F48-7972-354C-A6D0-E3AA5F706C09}"/>
              </a:ext>
            </a:extLst>
          </p:cNvPr>
          <p:cNvSpPr/>
          <p:nvPr/>
        </p:nvSpPr>
        <p:spPr>
          <a:xfrm>
            <a:off x="224009" y="181622"/>
            <a:ext cx="67965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Muller Narrow Light" pitchFamily="2" charset="-52"/>
              </a:rPr>
              <a:t>«Умные Полярные Зори»: результаты</a:t>
            </a:r>
            <a:endParaRPr lang="ru-RU" sz="3200" dirty="0">
              <a:latin typeface="Muller Narrow Light" pitchFamily="2" charset="-52"/>
            </a:endParaRPr>
          </a:p>
        </p:txBody>
      </p:sp>
      <p:pic>
        <p:nvPicPr>
          <p:cNvPr id="13" name="Рисунок 12" descr="Снимоккккк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993" y="3168402"/>
            <a:ext cx="7099599" cy="3582070"/>
          </a:xfrm>
          <a:prstGeom prst="roundRect">
            <a:avLst>
              <a:gd name="adj" fmla="val 12367"/>
            </a:avLst>
          </a:prstGeom>
          <a:ln w="28575">
            <a:solidFill>
              <a:srgbClr val="F05A28"/>
            </a:solidFill>
          </a:ln>
        </p:spPr>
      </p:pic>
      <p:sp>
        <p:nvSpPr>
          <p:cNvPr id="16" name="Скругленный прямоугольник 15"/>
          <p:cNvSpPr/>
          <p:nvPr/>
        </p:nvSpPr>
        <p:spPr>
          <a:xfrm>
            <a:off x="1979985" y="1080170"/>
            <a:ext cx="7128792" cy="1728192"/>
          </a:xfrm>
          <a:prstGeom prst="roundRect">
            <a:avLst/>
          </a:prstGeom>
          <a:solidFill>
            <a:srgbClr val="FFFFFF"/>
          </a:solidFill>
          <a:ln w="28575">
            <a:solidFill>
              <a:srgbClr val="F05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  <a:latin typeface="Muller Narrow ExtraBold"/>
            </a:endParaRPr>
          </a:p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Muller Narrow ExtraBold"/>
              </a:rPr>
              <a:t>407</a:t>
            </a:r>
            <a:r>
              <a:rPr lang="ru-RU" dirty="0" smtClean="0">
                <a:solidFill>
                  <a:schemeClr val="tx1"/>
                </a:solidFill>
                <a:latin typeface="Muller Narrow ExtraBold"/>
              </a:rPr>
              <a:t> обращений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Muller Narrow ExtraBold"/>
              </a:rPr>
              <a:t>решено </a:t>
            </a:r>
            <a:r>
              <a:rPr lang="ru-RU" sz="3200" b="1" dirty="0" smtClean="0">
                <a:solidFill>
                  <a:schemeClr val="tx1"/>
                </a:solidFill>
                <a:latin typeface="Muller Narrow ExtraBold"/>
              </a:rPr>
              <a:t>335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Muller Narrow ExtraBold"/>
              </a:rPr>
              <a:t>на разрешении </a:t>
            </a:r>
            <a:r>
              <a:rPr lang="ru-RU" sz="3200" b="1" dirty="0" smtClean="0">
                <a:solidFill>
                  <a:schemeClr val="tx1"/>
                </a:solidFill>
                <a:latin typeface="Muller Narrow ExtraBold"/>
              </a:rPr>
              <a:t>70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1016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0" y="879724"/>
            <a:ext cx="11880850" cy="604191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E6508F48-7972-354C-A6D0-E3AA5F706C09}"/>
              </a:ext>
            </a:extLst>
          </p:cNvPr>
          <p:cNvSpPr/>
          <p:nvPr/>
        </p:nvSpPr>
        <p:spPr>
          <a:xfrm>
            <a:off x="224009" y="181622"/>
            <a:ext cx="67965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Muller Narrow Light" pitchFamily="2" charset="-52"/>
              </a:rPr>
              <a:t>«Умные Полярные Зори»: команда </a:t>
            </a:r>
            <a:endParaRPr lang="ru-RU" sz="3200" dirty="0">
              <a:latin typeface="Muller Narrow Light" pitchFamily="2" charset="-52"/>
            </a:endParaRPr>
          </a:p>
        </p:txBody>
      </p:sp>
      <p:pic>
        <p:nvPicPr>
          <p:cNvPr id="10" name="Рисунок 9" descr="5.1. Фото лидера Гиринович Игорь Сергеевич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825" y="1008162"/>
            <a:ext cx="3157026" cy="4536504"/>
          </a:xfrm>
          <a:prstGeom prst="rect">
            <a:avLst/>
          </a:prstGeom>
          <a:ln>
            <a:solidFill>
              <a:srgbClr val="0082C8"/>
            </a:solidFill>
          </a:ln>
        </p:spPr>
      </p:pic>
      <p:pic>
        <p:nvPicPr>
          <p:cNvPr id="11" name="Рисунок 10" descr="5.2. Фото лидера Смирнов Леонид Николаевич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16689" y="1008162"/>
            <a:ext cx="3013051" cy="4536504"/>
          </a:xfrm>
          <a:prstGeom prst="rect">
            <a:avLst/>
          </a:prstGeom>
          <a:ln>
            <a:solidFill>
              <a:srgbClr val="0082C8"/>
            </a:solidFill>
          </a:ln>
        </p:spPr>
      </p:pic>
      <p:pic>
        <p:nvPicPr>
          <p:cNvPr id="12" name="Рисунок 11" descr="5. Фото лидера Пухов Максим Олегович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8257" y="1008162"/>
            <a:ext cx="3240360" cy="4534026"/>
          </a:xfrm>
          <a:prstGeom prst="rect">
            <a:avLst/>
          </a:prstGeom>
          <a:ln>
            <a:solidFill>
              <a:srgbClr val="0082C8"/>
            </a:solidFill>
          </a:ln>
        </p:spPr>
      </p:pic>
      <p:sp>
        <p:nvSpPr>
          <p:cNvPr id="14" name="Скругленный прямоугольник 13"/>
          <p:cNvSpPr/>
          <p:nvPr/>
        </p:nvSpPr>
        <p:spPr>
          <a:xfrm>
            <a:off x="683841" y="5832698"/>
            <a:ext cx="3096344" cy="864096"/>
          </a:xfrm>
          <a:prstGeom prst="roundRect">
            <a:avLst/>
          </a:prstGeom>
          <a:solidFill>
            <a:srgbClr val="0082C8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chemeClr val="bg1"/>
                </a:solidFill>
                <a:latin typeface="Muller Narrow ExtraBold"/>
                <a:ea typeface="Roboto Condensed"/>
                <a:cs typeface="Roboto Condensed"/>
                <a:sym typeface="Roboto Condensed"/>
              </a:rPr>
              <a:t>Игорь Сергеевич </a:t>
            </a:r>
            <a:r>
              <a:rPr lang="ru-RU" sz="1400" b="1" dirty="0" err="1" smtClean="0">
                <a:solidFill>
                  <a:schemeClr val="bg1"/>
                </a:solidFill>
                <a:latin typeface="Muller Narrow ExtraBold"/>
                <a:ea typeface="Roboto Condensed"/>
                <a:cs typeface="Roboto Condensed"/>
                <a:sym typeface="Roboto Condensed"/>
              </a:rPr>
              <a:t>Гиринович</a:t>
            </a:r>
            <a:r>
              <a:rPr lang="ru-RU" sz="1400" b="1" dirty="0" smtClean="0">
                <a:solidFill>
                  <a:schemeClr val="bg1"/>
                </a:solidFill>
                <a:latin typeface="Muller Narrow ExtraBold"/>
                <a:ea typeface="Roboto Condensed"/>
                <a:cs typeface="Roboto Condensed"/>
                <a:sym typeface="Roboto Condensed"/>
              </a:rPr>
              <a:t> – </a:t>
            </a:r>
            <a:r>
              <a:rPr lang="ru-RU" sz="1400" dirty="0" smtClean="0">
                <a:solidFill>
                  <a:schemeClr val="bg1"/>
                </a:solidFill>
                <a:latin typeface="Muller Narrow ExtraBold"/>
                <a:ea typeface="Roboto Condensed"/>
                <a:cs typeface="Roboto Condensed"/>
                <a:sym typeface="Roboto Condensed"/>
              </a:rPr>
              <a:t>заместитель главы города Полярные Зори </a:t>
            </a:r>
            <a:endParaRPr lang="ru-RU" sz="1400" dirty="0">
              <a:solidFill>
                <a:schemeClr val="bg1"/>
              </a:solidFill>
              <a:latin typeface="Muller Narrow ExtraBol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500265" y="5832698"/>
            <a:ext cx="3096344" cy="864096"/>
          </a:xfrm>
          <a:prstGeom prst="roundRect">
            <a:avLst/>
          </a:prstGeom>
          <a:solidFill>
            <a:srgbClr val="F05A28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chemeClr val="bg1"/>
                </a:solidFill>
                <a:latin typeface="Muller Narrow ExtraBold"/>
                <a:ea typeface="Roboto Condensed"/>
                <a:cs typeface="Roboto Condensed"/>
                <a:sym typeface="Roboto Condensed"/>
              </a:rPr>
              <a:t>Максим Олегович Пухов– </a:t>
            </a:r>
            <a:r>
              <a:rPr lang="ru-RU" sz="1400" dirty="0" smtClean="0">
                <a:solidFill>
                  <a:schemeClr val="bg1"/>
                </a:solidFill>
                <a:latin typeface="Muller Narrow ExtraBold"/>
                <a:ea typeface="Roboto Condensed"/>
                <a:cs typeface="Roboto Condensed"/>
                <a:sym typeface="Roboto Condensed"/>
              </a:rPr>
              <a:t>глава города Полярные Зори </a:t>
            </a:r>
            <a:endParaRPr lang="ru-RU" sz="1400" dirty="0">
              <a:solidFill>
                <a:schemeClr val="bg1"/>
              </a:solidFill>
              <a:latin typeface="Muller Narrow ExtraBol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244681" y="5832698"/>
            <a:ext cx="3096344" cy="864096"/>
          </a:xfrm>
          <a:prstGeom prst="roundRect">
            <a:avLst/>
          </a:prstGeom>
          <a:solidFill>
            <a:srgbClr val="0082C8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chemeClr val="bg1"/>
                </a:solidFill>
                <a:latin typeface="Muller Narrow ExtraBold"/>
                <a:ea typeface="Roboto Condensed"/>
                <a:cs typeface="Roboto Condensed"/>
                <a:sym typeface="Roboto Condensed"/>
              </a:rPr>
              <a:t>Смирнов Леонид Николаевич– </a:t>
            </a:r>
            <a:r>
              <a:rPr lang="ru-RU" sz="1400" dirty="0" smtClean="0">
                <a:solidFill>
                  <a:schemeClr val="bg1"/>
                </a:solidFill>
                <a:latin typeface="Muller Narrow ExtraBold"/>
                <a:ea typeface="Roboto Condensed"/>
                <a:cs typeface="Roboto Condensed"/>
                <a:sym typeface="Roboto Condensed"/>
              </a:rPr>
              <a:t>начальник МКУ «Управление городским хозяйством»</a:t>
            </a:r>
            <a:endParaRPr lang="ru-RU" sz="1400" dirty="0">
              <a:solidFill>
                <a:schemeClr val="bg1"/>
              </a:solidFill>
              <a:latin typeface="Muller Narrow ExtraBol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016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0" y="864146"/>
            <a:ext cx="11880850" cy="604191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E6508F48-7972-354C-A6D0-E3AA5F706C09}"/>
              </a:ext>
            </a:extLst>
          </p:cNvPr>
          <p:cNvSpPr/>
          <p:nvPr/>
        </p:nvSpPr>
        <p:spPr>
          <a:xfrm>
            <a:off x="224009" y="181622"/>
            <a:ext cx="67965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Muller Narrow Light" pitchFamily="2" charset="-52"/>
              </a:rPr>
              <a:t>«Умные Полярные Зори»: </a:t>
            </a:r>
            <a:r>
              <a:rPr lang="ru-RU" sz="3200" dirty="0" smtClean="0">
                <a:latin typeface="Muller Narrow Light" pitchFamily="2" charset="-52"/>
              </a:rPr>
              <a:t>перспективы</a:t>
            </a:r>
            <a:endParaRPr lang="ru-RU" sz="3200" dirty="0">
              <a:latin typeface="Muller Narrow Light" pitchFamily="2" charset="-52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1187897" y="1008162"/>
          <a:ext cx="9649072" cy="5472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Группа 6"/>
          <p:cNvGrpSpPr/>
          <p:nvPr/>
        </p:nvGrpSpPr>
        <p:grpSpPr>
          <a:xfrm>
            <a:off x="8172673" y="4824586"/>
            <a:ext cx="2592288" cy="1944216"/>
            <a:chOff x="5509238" y="1381645"/>
            <a:chExt cx="2203278" cy="1762623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5509238" y="1381645"/>
              <a:ext cx="2203278" cy="1762623"/>
            </a:xfrm>
            <a:prstGeom prst="roundRect">
              <a:avLst>
                <a:gd name="adj" fmla="val 10000"/>
              </a:avLst>
            </a:prstGeom>
            <a:solidFill>
              <a:schemeClr val="tx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5560863" y="1433270"/>
              <a:ext cx="2100028" cy="16593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2385" tIns="32385" rIns="32385" bIns="3238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latin typeface="Muller Narrow ExtraBold"/>
                </a:rPr>
                <a:t>Внедрение городской цифровой системы видеонаблюдения</a:t>
              </a:r>
              <a:endParaRPr lang="ru-RU" sz="1800" b="1" kern="1200" dirty="0">
                <a:latin typeface="Muller Narrow ExtraBold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971873" y="4824586"/>
            <a:ext cx="2419302" cy="1872208"/>
            <a:chOff x="5293214" y="1381645"/>
            <a:chExt cx="2419302" cy="1872208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5293214" y="1381645"/>
              <a:ext cx="2419302" cy="187220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5437230" y="1525661"/>
              <a:ext cx="2108615" cy="16045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2385" tIns="32385" rIns="32385" bIns="3238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b="1" kern="1200" dirty="0" smtClean="0">
                  <a:latin typeface="Muller Narrow ExtraBold"/>
                </a:rPr>
                <a:t>Внедрение цифровой комплексной системы гарантированного оповещения населения ГО и ЧС</a:t>
              </a:r>
              <a:endParaRPr lang="ru-RU" sz="1700" b="1" kern="1200" dirty="0">
                <a:latin typeface="Muller Narrow ExtraBold"/>
              </a:endParaRPr>
            </a:p>
          </p:txBody>
        </p:sp>
      </p:grpSp>
      <p:sp>
        <p:nvSpPr>
          <p:cNvPr id="14" name="Стрелка влево 13"/>
          <p:cNvSpPr/>
          <p:nvPr/>
        </p:nvSpPr>
        <p:spPr>
          <a:xfrm rot="10453371" flipH="1">
            <a:off x="3489006" y="5259781"/>
            <a:ext cx="833996" cy="539670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Стрелка влево 14"/>
          <p:cNvSpPr/>
          <p:nvPr/>
        </p:nvSpPr>
        <p:spPr>
          <a:xfrm rot="228306" flipH="1">
            <a:off x="7253557" y="5283712"/>
            <a:ext cx="833996" cy="539670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301016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232</Words>
  <Application>Microsoft Office PowerPoint</Application>
  <PresentationFormat>Произвольный</PresentationFormat>
  <Paragraphs>33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Kucheryavenko_AV</dc:creator>
  <cp:lastModifiedBy>Kucheryavenko_AV</cp:lastModifiedBy>
  <cp:revision>13</cp:revision>
  <dcterms:created xsi:type="dcterms:W3CDTF">2021-07-14T07:57:46Z</dcterms:created>
  <dcterms:modified xsi:type="dcterms:W3CDTF">2021-07-14T12:11:26Z</dcterms:modified>
</cp:coreProperties>
</file>