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1" r:id="rId3"/>
    <p:sldId id="291" r:id="rId4"/>
    <p:sldId id="262" r:id="rId5"/>
    <p:sldId id="290" r:id="rId6"/>
    <p:sldId id="297" r:id="rId7"/>
    <p:sldId id="292" r:id="rId8"/>
    <p:sldId id="293" r:id="rId9"/>
    <p:sldId id="294" r:id="rId10"/>
    <p:sldId id="29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14" autoAdjust="0"/>
  </p:normalViewPr>
  <p:slideViewPr>
    <p:cSldViewPr>
      <p:cViewPr>
        <p:scale>
          <a:sx n="125" d="100"/>
          <a:sy n="125" d="100"/>
        </p:scale>
        <p:origin x="-1140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7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4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2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9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8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5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4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8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0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5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15A9-0D5C-488C-BCC3-3BF91F575C56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satomschool.ru/rosatoms-cool/" TargetMode="External"/><Relationship Id="rId5" Type="http://schemas.openxmlformats.org/officeDocument/2006/relationships/hyperlink" Target="http://cdtlesnoy.ru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bilmusic.ru/mfile/45/9b/fc/14735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" b="3692"/>
          <a:stretch/>
        </p:blipFill>
        <p:spPr bwMode="auto">
          <a:xfrm>
            <a:off x="-3424" y="0"/>
            <a:ext cx="91458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534" y="1275606"/>
            <a:ext cx="7520940" cy="41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Конкурс-фестиваль юных журналистов</a:t>
            </a:r>
            <a:b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«</a:t>
            </a:r>
            <a:r>
              <a:rPr lang="en-GB" sz="2600" b="1" dirty="0" smtClean="0">
                <a:solidFill>
                  <a:schemeClr val="bg1"/>
                </a:solidFill>
                <a:latin typeface="Arial Black" pitchFamily="34" charset="0"/>
              </a:rPr>
              <a:t>ROSATOM’S COOL</a:t>
            </a: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sz="2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6" y="1923678"/>
            <a:ext cx="3475914" cy="2592000"/>
          </a:xfrm>
        </p:spPr>
      </p:pic>
      <p:sp>
        <p:nvSpPr>
          <p:cNvPr id="7" name="TextBox 6"/>
          <p:cNvSpPr txBox="1"/>
          <p:nvPr/>
        </p:nvSpPr>
        <p:spPr>
          <a:xfrm>
            <a:off x="899592" y="12347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200" b="1" dirty="0" smtClean="0">
                <a:latin typeface="Arial Black" pitchFamily="34" charset="0"/>
              </a:rPr>
              <a:t>«Центр детского творчества»</a:t>
            </a:r>
            <a:endParaRPr lang="ru-RU" sz="12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65998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Black" pitchFamily="34" charset="0"/>
              </a:rPr>
              <a:t>Городской округ «Город Лесной»</a:t>
            </a:r>
          </a:p>
          <a:p>
            <a:pPr algn="ctr"/>
            <a:r>
              <a:rPr lang="ru-RU" sz="1200" b="1" dirty="0" smtClean="0">
                <a:latin typeface="Arial Black" pitchFamily="34" charset="0"/>
              </a:rPr>
              <a:t>2021</a:t>
            </a:r>
            <a:endParaRPr lang="ru-RU" sz="1200" b="1" dirty="0">
              <a:latin typeface="Arial Black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3" y="121635"/>
            <a:ext cx="842277" cy="12979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r="2087"/>
          <a:stretch/>
        </p:blipFill>
        <p:spPr>
          <a:xfrm>
            <a:off x="4860032" y="1923678"/>
            <a:ext cx="349758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339502"/>
            <a:ext cx="2448272" cy="1617332"/>
          </a:xfrm>
        </p:spPr>
      </p:pic>
      <p:pic>
        <p:nvPicPr>
          <p:cNvPr id="6" name="Picture 2" descr="http://www.mobilmusic.ru/mfile/45/9b/fc/1473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b="68172"/>
          <a:stretch/>
        </p:blipFill>
        <p:spPr bwMode="auto">
          <a:xfrm>
            <a:off x="-2600" y="4671060"/>
            <a:ext cx="9145836" cy="4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23668" y="4876006"/>
            <a:ext cx="752094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Конкурс-фестиваль юных журналистов «</a:t>
            </a:r>
            <a:r>
              <a:rPr lang="en-GB" sz="1300" b="1" smtClean="0">
                <a:solidFill>
                  <a:schemeClr val="bg1"/>
                </a:solidFill>
                <a:latin typeface="Arial Black" pitchFamily="34" charset="0"/>
              </a:rPr>
              <a:t>ROSATOM’S COOL</a:t>
            </a:r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600" y="4884390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/>
          <a:stretch/>
        </p:blipFill>
        <p:spPr bwMode="auto">
          <a:xfrm>
            <a:off x="-2600" y="8726"/>
            <a:ext cx="951528" cy="4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642938" y="285750"/>
            <a:ext cx="664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Лидер проекта</a:t>
            </a:r>
          </a:p>
        </p:txBody>
      </p:sp>
      <p:sp>
        <p:nvSpPr>
          <p:cNvPr id="13" name="Прямоугольник 13"/>
          <p:cNvSpPr>
            <a:spLocks noChangeArrowheads="1"/>
          </p:cNvSpPr>
          <p:nvPr/>
        </p:nvSpPr>
        <p:spPr bwMode="auto">
          <a:xfrm>
            <a:off x="2857500" y="714375"/>
            <a:ext cx="60007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Кадцина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Татьяна Александровна,</a:t>
            </a:r>
          </a:p>
          <a:p>
            <a:pPr algn="r"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директор МБУДО «Центр детского творчества»</a:t>
            </a:r>
          </a:p>
          <a:p>
            <a:pPr algn="r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рабочий телефон: 8(34342)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4-74-28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мобильный телефон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+7(904)3894005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электронная почта: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cdt@edu-lesnoy.ru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сайт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учреждения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5"/>
              </a:rPr>
              <a:t>http://cdtlesnoy.ru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сайт проекта: 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6"/>
              </a:rPr>
              <a:t>https://rosatomschool.ru/rosatoms-cool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6"/>
              </a:rPr>
              <a:t>/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3558"/>
            <a:ext cx="2287335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1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/>
          <a:stretch/>
        </p:blipFill>
        <p:spPr bwMode="auto">
          <a:xfrm>
            <a:off x="-2600" y="8726"/>
            <a:ext cx="951528" cy="4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mobilmusic.ru/mfile/45/9b/fc/1473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b="68172"/>
          <a:stretch/>
        </p:blipFill>
        <p:spPr bwMode="auto">
          <a:xfrm>
            <a:off x="-2600" y="4671060"/>
            <a:ext cx="9145836" cy="4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83518"/>
            <a:ext cx="8752132" cy="1224136"/>
          </a:xfrm>
        </p:spPr>
        <p:txBody>
          <a:bodyPr>
            <a:noAutofit/>
          </a:bodyPr>
          <a:lstStyle/>
          <a:p>
            <a:pPr marL="0" indent="358775" algn="just"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Конкурс-фестиваль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«</a:t>
            </a:r>
            <a:r>
              <a:rPr lang="en-GB" sz="1200" b="1" dirty="0" err="1">
                <a:latin typeface="Arial" pitchFamily="34" charset="0"/>
                <a:cs typeface="Arial" pitchFamily="34" charset="0"/>
              </a:rPr>
              <a:t>Rosatom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’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s COOL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» представляет собой цикл мероприятий по реализации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профориентационного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проекта в области журналистики. Конкурс-фестиваль проводится ежегодно в очно-заочном формате. Итогом конкурса-фестиваля является создание редакции из числа начинающих журналистов (школьников) и организация ежемесячного выпуска электронной газеты о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жизни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в городах присутствия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17425"/>
          <a:stretch/>
        </p:blipFill>
        <p:spPr>
          <a:xfrm>
            <a:off x="6049822" y="1563638"/>
            <a:ext cx="2953830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671" y="1685295"/>
            <a:ext cx="548146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Цели:</a:t>
            </a:r>
          </a:p>
          <a:p>
            <a:pPr lvl="0" indent="182563">
              <a:spcAft>
                <a:spcPts val="3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обеспечение условий для развития патриотизма, духовно-нравственной гармонии,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медиакультуры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детей и молодёжи, проживающих на территории городского округа «Город Лесной» и 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городах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присутствия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»;</a:t>
            </a:r>
          </a:p>
          <a:p>
            <a:pPr lvl="0" indent="182563">
              <a:spcAft>
                <a:spcPts val="3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выявление и развитие одарённости, познавательных, интеллектуальных, организаторских, художественных способностей и талантов учащихся; </a:t>
            </a:r>
          </a:p>
          <a:p>
            <a:pPr indent="182563">
              <a:spcAft>
                <a:spcPts val="3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создание образовательной среды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и единого информационного пространства для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медиакомпетенций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навыков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самопрезентации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 продвижения через вовлечение детей и молодёжи в мир журналистики и реализацию их предпрофессиональных компетентностей.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23668" y="4876006"/>
            <a:ext cx="7520940" cy="333004"/>
          </a:xfrm>
        </p:spPr>
        <p:txBody>
          <a:bodyPr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Конкурс-фестиваль юных журналистов «</a:t>
            </a:r>
            <a:r>
              <a:rPr lang="en-GB" sz="1300" b="1" dirty="0" smtClean="0">
                <a:solidFill>
                  <a:schemeClr val="bg1"/>
                </a:solidFill>
                <a:latin typeface="Arial Black" pitchFamily="34" charset="0"/>
              </a:rPr>
              <a:t>ROSATOM’S COOL</a:t>
            </a:r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2600" y="4884390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/>
          <a:stretch/>
        </p:blipFill>
        <p:spPr bwMode="auto">
          <a:xfrm>
            <a:off x="-2600" y="8726"/>
            <a:ext cx="951528" cy="4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43558"/>
            <a:ext cx="5832648" cy="3528392"/>
          </a:xfrm>
        </p:spPr>
        <p:txBody>
          <a:bodyPr>
            <a:noAutofit/>
          </a:bodyPr>
          <a:lstStyle/>
          <a:p>
            <a:pPr marL="0" lvl="0" indent="182563" algn="just">
              <a:spcBef>
                <a:spcPts val="0"/>
              </a:spcBef>
              <a:spcAft>
                <a:spcPts val="30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условия для формирования у детей, подростков и молодежи социальной активности;</a:t>
            </a:r>
          </a:p>
          <a:p>
            <a:pPr marL="0" lvl="0" indent="182563" algn="just">
              <a:spcBef>
                <a:spcPts val="0"/>
              </a:spcBef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привлечь внимание к интересным и значимым событиям на территории городов присутствия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».</a:t>
            </a:r>
          </a:p>
          <a:p>
            <a:pPr marL="0" lvl="0" indent="182563" algn="just">
              <a:spcBef>
                <a:spcPts val="0"/>
              </a:spcBef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создать условия развития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медиакомпетенций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навыков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самопрезентации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 продвижения учащихся, их проектов, в том числе через социальные сети; </a:t>
            </a:r>
          </a:p>
          <a:p>
            <a:pPr marL="0" lvl="0" indent="182563" algn="just">
              <a:spcBef>
                <a:spcPts val="0"/>
              </a:spcBef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повысить уровень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медиакультуры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детей и молодежи;</a:t>
            </a:r>
          </a:p>
          <a:p>
            <a:pPr marL="0" lvl="0" indent="182563" algn="just">
              <a:spcBef>
                <a:spcPts val="0"/>
              </a:spcBef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содействовать развитию детско-юношеских и молодёжных СМИ, их продвижение в системе городов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»;</a:t>
            </a:r>
          </a:p>
          <a:p>
            <a:pPr marL="0" lvl="0" indent="182563" algn="just">
              <a:spcBef>
                <a:spcPts val="0"/>
              </a:spcBef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сформировать редакцию из детей-журналистов городов присутствия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», основное «ядро» редакции сформировать в МБУДО ЦДТ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Лесном;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0" indent="182563" algn="just">
              <a:spcBef>
                <a:spcPts val="0"/>
              </a:spcBef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создать единое информационное пространство, позволяющее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обмениваться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передовым опытом, освещением ярких городских событий, историями о знаковых личностях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/>
          <a:stretch/>
        </p:blipFill>
        <p:spPr>
          <a:xfrm>
            <a:off x="6516216" y="2715766"/>
            <a:ext cx="2509903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1"/>
          <a:stretch/>
        </p:blipFill>
        <p:spPr>
          <a:xfrm>
            <a:off x="6516216" y="476213"/>
            <a:ext cx="2494703" cy="2050899"/>
          </a:xfrm>
          <a:prstGeom prst="rect">
            <a:avLst/>
          </a:prstGeom>
        </p:spPr>
      </p:pic>
      <p:pic>
        <p:nvPicPr>
          <p:cNvPr id="9" name="Picture 2" descr="http://www.mobilmusic.ru/mfile/45/9b/fc/147358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b="68172"/>
          <a:stretch/>
        </p:blipFill>
        <p:spPr bwMode="auto">
          <a:xfrm>
            <a:off x="-2600" y="4671060"/>
            <a:ext cx="9145836" cy="4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23668" y="4876006"/>
            <a:ext cx="752094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Конкурс-фестиваль юных журналистов «</a:t>
            </a:r>
            <a:r>
              <a:rPr lang="en-GB" sz="1300" b="1" dirty="0" smtClean="0">
                <a:solidFill>
                  <a:schemeClr val="bg1"/>
                </a:solidFill>
                <a:latin typeface="Arial Black" pitchFamily="34" charset="0"/>
              </a:rPr>
              <a:t>ROSATOM’S COOL</a:t>
            </a:r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600" y="4884390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91548"/>
            <a:ext cx="2182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latin typeface="Arial" pitchFamily="34" charset="0"/>
                <a:cs typeface="Arial" pitchFamily="34" charset="0"/>
              </a:rPr>
              <a:t>Задачи практики:</a:t>
            </a:r>
          </a:p>
        </p:txBody>
      </p:sp>
    </p:spTree>
    <p:extLst>
      <p:ext uri="{BB962C8B-B14F-4D97-AF65-F5344CB8AC3E}">
        <p14:creationId xmlns:p14="http://schemas.microsoft.com/office/powerpoint/2010/main" val="36077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obilmusic.ru/mfile/45/9b/fc/14735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b="68172"/>
          <a:stretch/>
        </p:blipFill>
        <p:spPr bwMode="auto">
          <a:xfrm>
            <a:off x="-2600" y="4671060"/>
            <a:ext cx="9145836" cy="4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23668" y="4876006"/>
            <a:ext cx="7520940" cy="333004"/>
          </a:xfrm>
        </p:spPr>
        <p:txBody>
          <a:bodyPr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Конкурс-фестиваль юных журналистов «</a:t>
            </a:r>
            <a:r>
              <a:rPr lang="en-GB" sz="1300" b="1" dirty="0" smtClean="0">
                <a:solidFill>
                  <a:schemeClr val="bg1"/>
                </a:solidFill>
                <a:latin typeface="Arial Black" pitchFamily="34" charset="0"/>
              </a:rPr>
              <a:t>ROSATOM’S COOL</a:t>
            </a:r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62020"/>
            <a:ext cx="60486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Открытость и доступность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принять участие в мероприятии могут дети различного уровня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подготовки.</a:t>
            </a:r>
          </a:p>
          <a:p>
            <a:pPr indent="2667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Системность: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привлечение максимального количества участников, расширение географии проекта, наличие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образовательного блока, ежемесячный выпуск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электронной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газеты, преемственность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поколений внутри редакции, широкое освещение 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СМИ.</a:t>
            </a:r>
          </a:p>
          <a:p>
            <a:pPr indent="2667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b="1" dirty="0" err="1">
                <a:latin typeface="Arial" pitchFamily="34" charset="0"/>
                <a:cs typeface="Arial" pitchFamily="34" charset="0"/>
              </a:rPr>
              <a:t>Профориентированность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учет профориентационных интересов участников проекта, подготовка портфолио творческих работ выпускников для поступления в вузы на факультеты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журналистики.</a:t>
            </a:r>
          </a:p>
          <a:p>
            <a:pPr indent="2667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Добровольность: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участие учащихся в конкурсных испытаниях и выпуске электронной газеты, сетевом сообществе волонтеров, мотивированных на совместную деятельность добровольно на всех этапах реализации практики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26670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Дистанционное взаимодействие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все этапы практики могут быть реализованы в дистанционном формате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(например, при введение ограничительных мер в связи с эпидемиологической ситуацией)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или в онлайн (конкурсный отбор и выпуск электронной газеты) 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оффлайн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(финальные мероприятия конкурса-фестиваля проходят в Лесном) форматах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043608" y="186194"/>
            <a:ext cx="7000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Принципиальные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подходы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практики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600" y="4884390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4991" r="5094"/>
          <a:stretch/>
        </p:blipFill>
        <p:spPr>
          <a:xfrm>
            <a:off x="6804248" y="600348"/>
            <a:ext cx="2166922" cy="2006931"/>
          </a:xfrm>
          <a:prstGeom prst="rect">
            <a:avLst/>
          </a:prstGeom>
        </p:spPr>
      </p:pic>
      <p:pic>
        <p:nvPicPr>
          <p:cNvPr id="1026" name="Picture 2" descr="C:\Users\Татьяна\Desktop\2020-2021\ШКОЛА РОСАТОМА\Росатомскул\фото\с эфиров\yvH0DQh9QD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r="4798"/>
          <a:stretch/>
        </p:blipFill>
        <p:spPr bwMode="auto">
          <a:xfrm>
            <a:off x="6804248" y="2693962"/>
            <a:ext cx="2141220" cy="18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/>
          <a:stretch/>
        </p:blipFill>
        <p:spPr bwMode="auto">
          <a:xfrm>
            <a:off x="-2600" y="8726"/>
            <a:ext cx="951528" cy="4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35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339502"/>
            <a:ext cx="2448272" cy="1617332"/>
          </a:xfrm>
        </p:spPr>
      </p:pic>
      <p:pic>
        <p:nvPicPr>
          <p:cNvPr id="6" name="Picture 2" descr="http://www.mobilmusic.ru/mfile/45/9b/fc/1473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b="68172"/>
          <a:stretch/>
        </p:blipFill>
        <p:spPr bwMode="auto">
          <a:xfrm>
            <a:off x="-2600" y="4671060"/>
            <a:ext cx="9145836" cy="4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23668" y="4876006"/>
            <a:ext cx="752094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Конкурс-фестиваль юных журналистов «</a:t>
            </a:r>
            <a:r>
              <a:rPr lang="en-GB" sz="1300" b="1" smtClean="0">
                <a:solidFill>
                  <a:schemeClr val="bg1"/>
                </a:solidFill>
                <a:latin typeface="Arial Black" pitchFamily="34" charset="0"/>
              </a:rPr>
              <a:t>ROSATOM’S COOL</a:t>
            </a:r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600" y="4884390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/>
          <a:stretch/>
        </p:blipFill>
        <p:spPr bwMode="auto">
          <a:xfrm>
            <a:off x="-2600" y="8726"/>
            <a:ext cx="951528" cy="4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57200" y="245910"/>
            <a:ext cx="8229600" cy="38162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Arial" pitchFamily="34" charset="0"/>
                <a:ea typeface="+mn-ea"/>
                <a:cs typeface="Arial" pitchFamily="34" charset="0"/>
              </a:rPr>
              <a:t>Пути (этапы) </a:t>
            </a:r>
            <a:r>
              <a:rPr lang="ru-RU" sz="1800" b="1" dirty="0">
                <a:latin typeface="Arial" pitchFamily="34" charset="0"/>
                <a:ea typeface="+mn-ea"/>
                <a:cs typeface="Arial" pitchFamily="34" charset="0"/>
              </a:rPr>
              <a:t>реализации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627534"/>
            <a:ext cx="6048672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Организационный этап (за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 месяца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):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согласование сроков проведения. Разработка, утверждение Положения о проведении конкурса-фестиваля. Создание оргкомитета. Согласование плана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мероприятий.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Информационный этап (за месяц до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начала):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публикация Положения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на сайтах и в социальных сетях. Активное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вовлечение школьников в события по самоопределению и участию в профессиональных пробах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 Прием заявок.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3.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Образовательно-отборочный этап (14-21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день):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заочный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этап отбора участников «Журналистский спринт», образовательный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блок.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Выполнение 4-5 конкурсных заданий. Рейтинг заочного этапа, определение финалистов.</a:t>
            </a:r>
          </a:p>
          <a:p>
            <a:pPr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4.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Финальный этап (3 дня, возможен в очном и дистанционном формате):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образовательный блок, посещение мероприятий –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инфоповодов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Пресс-конференция. Выполнение 2 конкурсных заданий. Определение победителей, призеров, лауреатов в номинациях. Награждение финалистов. Определение членов редакции на дистанционный этап проекта.</a:t>
            </a:r>
          </a:p>
          <a:p>
            <a:pPr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5.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Аналитико-информационный этап (3-7 дней после проведения финала):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анализ результатов деятельности, информирование широкой общественности о результатах  проведения конкурса-фестиваля (СМИ, сайты,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соцсети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). Выпуск номера электронной газеты по итогам финала конкурса-фестиваля.</a:t>
            </a:r>
          </a:p>
          <a:p>
            <a:pPr>
              <a:spcAft>
                <a:spcPts val="300"/>
              </a:spcAf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6.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Дистанционный этап (7 месяцев):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систематический выпуск электронной газеты «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Rosatom’s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COOL» (периодичность 1 раз в месяц). </a:t>
            </a:r>
          </a:p>
        </p:txBody>
      </p:sp>
      <p:pic>
        <p:nvPicPr>
          <p:cNvPr id="3074" name="Picture 2" descr="https://sun9-11.userapi.com/impf/c830608/v830608019/1e849e/fIh0X0OdhQo.jpg?size=2560x1436&amp;quality=96&amp;sign=3a9dd820de2099f491447675489a0e12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16896"/>
          <a:stretch/>
        </p:blipFill>
        <p:spPr bwMode="auto">
          <a:xfrm>
            <a:off x="6414824" y="699542"/>
            <a:ext cx="2577872" cy="20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78" y="2798042"/>
            <a:ext cx="2580918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8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339502"/>
            <a:ext cx="2448272" cy="1617332"/>
          </a:xfrm>
        </p:spPr>
      </p:pic>
      <p:pic>
        <p:nvPicPr>
          <p:cNvPr id="6" name="Picture 2" descr="http://www.mobilmusic.ru/mfile/45/9b/fc/1473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b="68172"/>
          <a:stretch/>
        </p:blipFill>
        <p:spPr bwMode="auto">
          <a:xfrm>
            <a:off x="-2600" y="4671060"/>
            <a:ext cx="9145836" cy="4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23668" y="4876006"/>
            <a:ext cx="752094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Конкурс-фестиваль юных журналистов «</a:t>
            </a:r>
            <a:r>
              <a:rPr lang="en-GB" sz="1300" b="1" smtClean="0">
                <a:solidFill>
                  <a:schemeClr val="bg1"/>
                </a:solidFill>
                <a:latin typeface="Arial Black" pitchFamily="34" charset="0"/>
              </a:rPr>
              <a:t>ROSATOM’S COOL</a:t>
            </a:r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600" y="4884390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/>
          <a:stretch/>
        </p:blipFill>
        <p:spPr bwMode="auto">
          <a:xfrm>
            <a:off x="-2600" y="8726"/>
            <a:ext cx="951528" cy="4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57200" y="245910"/>
            <a:ext cx="8229600" cy="38162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Arial" pitchFamily="34" charset="0"/>
                <a:ea typeface="+mn-ea"/>
                <a:cs typeface="Arial" pitchFamily="34" charset="0"/>
              </a:rPr>
              <a:t>Инновационные подходы</a:t>
            </a:r>
            <a:endParaRPr lang="ru-RU" sz="18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7534"/>
            <a:ext cx="583264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профессиональных проб участников через погружение в практическую журналистскую деятельность.</a:t>
            </a:r>
          </a:p>
          <a:p>
            <a:pPr marL="171450" indent="-17145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Дистанционные форматы обучения участников и работы редакции электронной газеты.</a:t>
            </a:r>
          </a:p>
          <a:p>
            <a:pPr marL="171450" indent="-17145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отряда кураторов-волонтеров из числа участников конкурса, поступивших в вузы на факультеты журналистики.</a:t>
            </a:r>
          </a:p>
          <a:p>
            <a:pPr marL="171450" indent="-17145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Организация широкой сети социально-образовательного партнерства для интеграции и концентрации возможностей.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5856" y="2643758"/>
            <a:ext cx="5616624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Средства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затрачиваемые на реализацию проекта, идут на подготовку корреспондентов редакции электронной газеты, реализующих свои профессиональные компетенции в образовательных организациях и в муниципалитете в целом..</a:t>
            </a:r>
          </a:p>
          <a:p>
            <a:pPr marL="171450" indent="-17145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оздана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перспектива целевого обучения выпускников общеобразовательных организаций в вузах на факультетах журналистики. </a:t>
            </a:r>
          </a:p>
          <a:p>
            <a:pPr marL="171450" indent="-171450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онкурс-фестиваль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«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Rosatom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’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s COOL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 - эффективный,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практиконаправленный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 долгосрочный инструмент поддержки учащихся в осознании своего профессионального выбора.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28371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Конкурентные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преимущества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07" y="489540"/>
            <a:ext cx="2565490" cy="17076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5049"/>
          <a:stretch/>
        </p:blipFill>
        <p:spPr>
          <a:xfrm>
            <a:off x="179512" y="2720936"/>
            <a:ext cx="2806947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5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339502"/>
            <a:ext cx="2448272" cy="1617332"/>
          </a:xfrm>
        </p:spPr>
      </p:pic>
      <p:pic>
        <p:nvPicPr>
          <p:cNvPr id="6" name="Picture 2" descr="http://www.mobilmusic.ru/mfile/45/9b/fc/1473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b="68172"/>
          <a:stretch/>
        </p:blipFill>
        <p:spPr bwMode="auto">
          <a:xfrm>
            <a:off x="-2600" y="4671060"/>
            <a:ext cx="9145836" cy="4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23668" y="4876006"/>
            <a:ext cx="752094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Конкурс-фестиваль юных журналистов «</a:t>
            </a:r>
            <a:r>
              <a:rPr lang="en-GB" sz="1300" b="1" smtClean="0">
                <a:solidFill>
                  <a:schemeClr val="bg1"/>
                </a:solidFill>
                <a:latin typeface="Arial Black" pitchFamily="34" charset="0"/>
              </a:rPr>
              <a:t>ROSATOM’S COOL</a:t>
            </a:r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600" y="4884390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/>
          <a:stretch/>
        </p:blipFill>
        <p:spPr bwMode="auto">
          <a:xfrm>
            <a:off x="-2600" y="8726"/>
            <a:ext cx="951528" cy="4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25986" y="230882"/>
            <a:ext cx="8229600" cy="3816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Эффекты от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реализации практики</a:t>
            </a:r>
            <a:endParaRPr lang="ru-RU" sz="18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986" y="825988"/>
            <a:ext cx="429003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сформировано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сетевое сообщество учащихся, мотивированных на совместную журналистскую деятельность (https://vk.com/rosatomscool2020);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подготовлены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корреспонденты электронной газеты;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условия для профессиональной пробы и успешного прохождения творческого конкурса на факультеты журналистики в вузах; 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гражданской активности школьников, уровня заинтересованности в информативности о жизни города, как возможности развития общества;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занятости несовершеннолетних во внеурочное время;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уровня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медиаграмотности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школьников;</a:t>
            </a: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освещение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жизни города с позиции детей.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790967"/>
            <a:ext cx="3858553" cy="2572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891">
            <a:off x="4914954" y="2960474"/>
            <a:ext cx="1153819" cy="16363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"/>
          <a:stretch/>
        </p:blipFill>
        <p:spPr>
          <a:xfrm rot="951718">
            <a:off x="6288568" y="2990351"/>
            <a:ext cx="1141449" cy="16546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145">
            <a:off x="7641596" y="2922504"/>
            <a:ext cx="1251464" cy="17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1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339502"/>
            <a:ext cx="2448272" cy="1617332"/>
          </a:xfrm>
        </p:spPr>
      </p:pic>
      <p:pic>
        <p:nvPicPr>
          <p:cNvPr id="6" name="Picture 2" descr="http://www.mobilmusic.ru/mfile/45/9b/fc/1473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b="68172"/>
          <a:stretch/>
        </p:blipFill>
        <p:spPr bwMode="auto">
          <a:xfrm>
            <a:off x="-2600" y="4671060"/>
            <a:ext cx="9145836" cy="4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23668" y="4876006"/>
            <a:ext cx="752094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Конкурс-фестиваль юных журналистов «</a:t>
            </a:r>
            <a:r>
              <a:rPr lang="en-GB" sz="1300" b="1" smtClean="0">
                <a:solidFill>
                  <a:schemeClr val="bg1"/>
                </a:solidFill>
                <a:latin typeface="Arial Black" pitchFamily="34" charset="0"/>
              </a:rPr>
              <a:t>ROSATOM’S COOL</a:t>
            </a:r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600" y="4884390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/>
          <a:stretch/>
        </p:blipFill>
        <p:spPr bwMode="auto">
          <a:xfrm>
            <a:off x="-2600" y="8726"/>
            <a:ext cx="951528" cy="4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57200" y="461934"/>
            <a:ext cx="8229600" cy="3816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Показатели социально-экономического развития города, характеризующие положение после внедрения практики </a:t>
            </a:r>
            <a:endParaRPr lang="ru-RU" sz="18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99646"/>
            <a:ext cx="610462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Созданы условия для формирования у детей, подростков и молодежи социальной активности. За период реализации практики во внеурочную,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профориентационную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деятельность было вовлечено 1438 школьников (ежегодное количество заявок на конкурс не ниже 300).</a:t>
            </a:r>
          </a:p>
          <a:p>
            <a:pPr indent="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Создана электронная газета «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Rosatom’s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COOL», отделения редакции находятся  в 16 городах присутствия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». «Ядро» редакции находится в МБУДО ЦДТ города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Лесного.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Отлажен механизм работы редакции электронной газеты, выпущено 46 номеров, ответственными редакторами которых стали 37 учащихся из 142 корреспондентов редакции (за весь период).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indent="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Созданы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условия для профессиональной пробы учащихся в области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массмедиа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прохождения творческого конкурса при поступлении в вузы на факультеты журналистики – 24 участника конкурса-фестиваля поступили в вузы по профилю. Повысился уровень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медиакультуры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школьников.</a:t>
            </a:r>
          </a:p>
          <a:p>
            <a:pPr indent="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Создано единое информационное пространство, позволяющее освещать события Лесного, а также городов присутствия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», обмениваться передовым опытом, создавать положительный имидж системы и поддерживать корпоративный патриотизм у подрастающего поколения. </a:t>
            </a:r>
          </a:p>
          <a:p>
            <a:pPr indent="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Результатом реализации практики охвачено свыше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10 000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человек.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19499"/>
          <a:stretch/>
        </p:blipFill>
        <p:spPr>
          <a:xfrm>
            <a:off x="6298966" y="1347614"/>
            <a:ext cx="267208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1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339502"/>
            <a:ext cx="2448272" cy="1617332"/>
          </a:xfrm>
        </p:spPr>
      </p:pic>
      <p:pic>
        <p:nvPicPr>
          <p:cNvPr id="6" name="Picture 2" descr="http://www.mobilmusic.ru/mfile/45/9b/fc/1473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b="68172"/>
          <a:stretch/>
        </p:blipFill>
        <p:spPr bwMode="auto">
          <a:xfrm>
            <a:off x="-2600" y="4671060"/>
            <a:ext cx="9145836" cy="4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23668" y="4876006"/>
            <a:ext cx="752094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Конкурс-фестиваль юных журналистов «</a:t>
            </a:r>
            <a:r>
              <a:rPr lang="en-GB" sz="1300" b="1" smtClean="0">
                <a:solidFill>
                  <a:schemeClr val="bg1"/>
                </a:solidFill>
                <a:latin typeface="Arial Black" pitchFamily="34" charset="0"/>
              </a:rPr>
              <a:t>ROSATOM’S COOL</a:t>
            </a:r>
            <a:r>
              <a:rPr lang="ru-RU" sz="1300" b="1" smtClean="0">
                <a:solidFill>
                  <a:schemeClr val="bg1"/>
                </a:solidFill>
                <a:latin typeface="Arial Black" pitchFamily="34" charset="0"/>
              </a:rPr>
              <a:t>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600" y="4884390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/>
          <a:stretch/>
        </p:blipFill>
        <p:spPr bwMode="auto">
          <a:xfrm>
            <a:off x="-2600" y="8726"/>
            <a:ext cx="951528" cy="44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одержимое 4"/>
          <p:cNvSpPr txBox="1">
            <a:spLocks/>
          </p:cNvSpPr>
          <p:nvPr/>
        </p:nvSpPr>
        <p:spPr>
          <a:xfrm>
            <a:off x="394667" y="699542"/>
            <a:ext cx="4609381" cy="3888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2563" algn="just">
              <a:tabLst>
                <a:tab pos="182563" algn="l"/>
              </a:tabLs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Расширение географии участников конкурса-фестиваля «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Rosatom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’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s COOL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из городов присутствия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0" indent="182563" algn="just">
              <a:tabLst>
                <a:tab pos="182563" algn="l"/>
              </a:tabLs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Привлечение к участию в проекте в качестве социально-образовательных партнеров, экспертов представителей региональных и федеральных вузов, профессиональных журналистов крупных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информационных порталов.   </a:t>
            </a:r>
          </a:p>
          <a:p>
            <a:pPr marL="0" indent="182563" algn="just">
              <a:tabLst>
                <a:tab pos="182563" algn="l"/>
              </a:tabLs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медиашколы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конкурса-фестиваля «</a:t>
            </a:r>
            <a:r>
              <a:rPr lang="en-GB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Rosatom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 COOL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 для организации теоретического и практического содействия развитию .</a:t>
            </a:r>
          </a:p>
          <a:p>
            <a:pPr marL="0" indent="182563">
              <a:tabLst>
                <a:tab pos="182563" algn="l"/>
              </a:tabLs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Для повышения качества конкурса-фестиваля и электронной газеты привлечь к участию в профессиональных журналистов, главных редакторов информационных порталов в качестве экспертов-наставников. </a:t>
            </a:r>
          </a:p>
          <a:p>
            <a:pPr marL="0" indent="182563">
              <a:tabLst>
                <a:tab pos="182563" algn="l"/>
              </a:tabLst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Опыт организации и проведения конкурса-фестиваля «</a:t>
            </a:r>
            <a:r>
              <a:rPr lang="en-GB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Rosatom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 COOL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 может быть использован в других городах присутствия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Госкорпорации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 и городах Свердловской области.</a:t>
            </a: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87624" y="195486"/>
            <a:ext cx="664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Перспективы развития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9563" b="5704"/>
          <a:stretch/>
        </p:blipFill>
        <p:spPr>
          <a:xfrm>
            <a:off x="5148064" y="2787774"/>
            <a:ext cx="3879273" cy="18215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b="2800"/>
          <a:stretch/>
        </p:blipFill>
        <p:spPr>
          <a:xfrm>
            <a:off x="5148064" y="709991"/>
            <a:ext cx="3857209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17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1255</Words>
  <Application>Microsoft Office PowerPoint</Application>
  <PresentationFormat>Экран (16:9)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Конкурс-фестиваль юных журналистов «ROSATOM’S COOL»</vt:lpstr>
      <vt:lpstr>Конкурс-фестиваль юных журналистов «ROSATOM’S COOL»</vt:lpstr>
      <vt:lpstr>Презентация PowerPoint</vt:lpstr>
      <vt:lpstr>Конкурс-фестиваль юных журналистов «ROSATOM’S COOL»</vt:lpstr>
      <vt:lpstr>Пути (этапы) реализации проекта</vt:lpstr>
      <vt:lpstr>Инновационные подходы</vt:lpstr>
      <vt:lpstr>Эффекты от реализации практики</vt:lpstr>
      <vt:lpstr>Показатели социально-экономического развития города, характеризующие положение после внедрения практики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27</cp:revision>
  <dcterms:created xsi:type="dcterms:W3CDTF">2019-10-11T09:50:51Z</dcterms:created>
  <dcterms:modified xsi:type="dcterms:W3CDTF">2021-07-05T06:09:03Z</dcterms:modified>
</cp:coreProperties>
</file>