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56" r:id="rId3"/>
    <p:sldId id="259" r:id="rId4"/>
    <p:sldId id="260" r:id="rId5"/>
    <p:sldId id="264" r:id="rId6"/>
    <p:sldId id="266" r:id="rId7"/>
    <p:sldId id="269" r:id="rId8"/>
    <p:sldId id="265" r:id="rId9"/>
    <p:sldId id="268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77B14-7FDD-446D-ABDA-EB897B60AD56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ECE88-3E7C-4FE1-BCD5-0969DDEB3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4680519"/>
          </a:xfrm>
        </p:spPr>
        <p:txBody>
          <a:bodyPr>
            <a:noAutofit/>
          </a:bodyPr>
          <a:lstStyle/>
          <a:p>
            <a:pPr algn="ctr"/>
            <a:r>
              <a:rPr lang="ru-RU" sz="1600" b="1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Автономная некоммерческая организация «Центр психолого-педагогической, медицинской и социальной помощи «Добрыня»</a:t>
            </a:r>
            <a: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</a:t>
            </a:r>
            <a:br>
              <a:rPr lang="ru-RU" b="1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социальной  практики</a:t>
            </a:r>
            <a:r>
              <a:rPr lang="ru-RU" b="1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«СПОРТ как жизнь»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517232"/>
            <a:ext cx="8458200" cy="1080120"/>
          </a:xfrm>
        </p:spPr>
        <p:txBody>
          <a:bodyPr/>
          <a:lstStyle/>
          <a:p>
            <a:pPr algn="ctr"/>
            <a:r>
              <a:rPr lang="ru-RU" sz="1600" dirty="0" smtClean="0"/>
              <a:t>Курчатов 2021г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7036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57606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Всемирные летние Игры специальной Олимпиады</a:t>
            </a:r>
            <a:br>
              <a:rPr lang="ru-RU" sz="2000" b="1" dirty="0" smtClean="0"/>
            </a:br>
            <a:r>
              <a:rPr lang="ru-RU" sz="2000" b="1" dirty="0" smtClean="0"/>
              <a:t> г.  Абу – </a:t>
            </a:r>
            <a:r>
              <a:rPr lang="ru-RU" sz="2000" b="1" dirty="0" err="1" smtClean="0"/>
              <a:t>даби</a:t>
            </a:r>
            <a:r>
              <a:rPr lang="ru-RU" sz="2000" b="1" dirty="0" smtClean="0"/>
              <a:t> 2019г.</a:t>
            </a:r>
            <a:endParaRPr lang="ru-RU" sz="2000" b="1" dirty="0"/>
          </a:p>
        </p:txBody>
      </p:sp>
      <p:pic>
        <p:nvPicPr>
          <p:cNvPr id="2054" name="Picture 6" descr="H:\Абу-Даби\IMG-20190315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741580" cy="280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H:\Абу-Даби\IMG-20190315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17032"/>
            <a:ext cx="2232248" cy="29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92696"/>
            <a:ext cx="4062892" cy="304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17032"/>
            <a:ext cx="2096356" cy="279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933056"/>
            <a:ext cx="3490334" cy="261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861048"/>
            <a:ext cx="3490334" cy="261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6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Инициатор проекта</a:t>
            </a:r>
            <a:r>
              <a:rPr lang="ru-RU" sz="2700" dirty="0" smtClean="0"/>
              <a:t> –</a:t>
            </a:r>
            <a:br>
              <a:rPr lang="ru-RU" sz="2700" dirty="0" smtClean="0"/>
            </a:br>
            <a:r>
              <a:rPr lang="ru-RU" sz="2000" dirty="0" smtClean="0"/>
              <a:t> Автономная некоммерческая организация </a:t>
            </a:r>
            <a:br>
              <a:rPr lang="ru-RU" sz="2000" dirty="0" smtClean="0"/>
            </a:br>
            <a:r>
              <a:rPr lang="ru-RU" sz="2000" dirty="0" smtClean="0"/>
              <a:t>«Центр психолого-педагогической, медицинской и социальной    помощи «Добрыня» г. Курчатов     Курской области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1027" name="Picture 3" descr="G:\_\фото КСТР\фото здания\DSC_9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721715" cy="24982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4355976" y="198884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Функционирует с 1998 года. </a:t>
            </a:r>
          </a:p>
          <a:p>
            <a:endParaRPr lang="ru-RU" dirty="0" smtClean="0"/>
          </a:p>
          <a:p>
            <a:r>
              <a:rPr lang="ru-RU" dirty="0" smtClean="0"/>
              <a:t>Исполнительный директор  –</a:t>
            </a:r>
          </a:p>
          <a:p>
            <a:r>
              <a:rPr lang="ru-RU" dirty="0" err="1" smtClean="0"/>
              <a:t>Кицул</a:t>
            </a:r>
            <a:r>
              <a:rPr lang="ru-RU" dirty="0" smtClean="0"/>
              <a:t> Наталья Сергеевна.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59632" y="5436348"/>
            <a:ext cx="68407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Адрес : Курская область,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 Курчатов, ул. Энергетиков, д.2,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тел. 4-55-09, 4-15-58,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Ano</a:t>
            </a: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1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Dobrinya</a:t>
            </a: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2016@</a:t>
            </a:r>
            <a:r>
              <a:rPr lang="en-US" sz="1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yandex</a:t>
            </a: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99592" y="4042839"/>
            <a:ext cx="79928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Свидетельство о государственной регистрации - ОГРН 1164600050735 от 09.12.2016г.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В соответствии с Уставом от 07.02.2017г., организация предоставляет общественно-полезные услуги в сфере социальной поддержки и защиты граждан, деятельность в</a:t>
            </a:r>
            <a:r>
              <a:rPr lang="ru-RU" sz="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области образования, здравоохранения (в том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числе реабилитации), профилактики и</a:t>
            </a:r>
            <a:r>
              <a:rPr lang="ru-RU" sz="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охраны здоровья граждан, пропаганда здорового образа жизни,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физической культуры и спорта и другое для решения социально - средовой реабилитации и социально-бытовой адаптации лиц с ограниченными возможностями здоровья, детей с инвалидностью 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yandex-sans"/>
                <a:ea typeface="Times New Roman" pitchFamily="18" charset="0"/>
                <a:cs typeface="Times New Roman" pitchFamily="18" charset="0"/>
              </a:rPr>
              <a:t>инвалидов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132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547260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	Долгие годы  бытовало мнение, что понятия "инвалид", "физическая активность", а тем более, "спорт" несовместимы и средства физической культуры рекомендовались только отдельным инвалидам как кратковременное мероприятие, дополняющее физиотерапевтические и медикаментозные назначения. В связи с этим возникала проблема изучения и развития адаптивной физической культуры и адаптивного спорта как фактора социальной адаптации инвалидов в обществе.</a:t>
            </a:r>
            <a:br>
              <a:rPr lang="ru-RU" sz="1400" dirty="0" smtClean="0"/>
            </a:br>
            <a:r>
              <a:rPr lang="ru-RU" sz="1400" dirty="0" smtClean="0"/>
              <a:t> 	На наш взгляд, важнейшим условием достижения целей социальной адаптации  и активности, является внедрение в общественное сознание идеи равных прав и возможностей. Автономная некоммерческая организация «Центр психолого-педагогической, медицинской и социальной помощи «Добрыня» своей деятельностью старается создать и создаёт благоприятные условия для </a:t>
            </a:r>
            <a:r>
              <a:rPr lang="ru-RU" sz="1400" dirty="0" err="1" smtClean="0"/>
              <a:t>социокультурной</a:t>
            </a:r>
            <a:r>
              <a:rPr lang="ru-RU" sz="1400" dirty="0" smtClean="0"/>
              <a:t> реабилитации инвалидов и интеграции их в общество.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	</a:t>
            </a:r>
            <a:r>
              <a:rPr lang="ru-RU" sz="1400" b="1" dirty="0" smtClean="0"/>
              <a:t>Цель проекта:    эффективная социализация лиц с ОВЗ.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	</a:t>
            </a:r>
            <a:r>
              <a:rPr lang="ru-RU" sz="1400" b="1" dirty="0" smtClean="0"/>
              <a:t>Задачи: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1. Формирование понятия – доступная среда.</a:t>
            </a:r>
            <a:br>
              <a:rPr lang="ru-RU" sz="1400" dirty="0" smtClean="0"/>
            </a:br>
            <a:r>
              <a:rPr lang="ru-RU" sz="1400" dirty="0" smtClean="0"/>
              <a:t>2. Создание равных условий детям и взрослым с ОВЗ для занятий адаптивной физической культурой и спортом.</a:t>
            </a:r>
            <a:br>
              <a:rPr lang="ru-RU" sz="1400" dirty="0" smtClean="0"/>
            </a:br>
            <a:r>
              <a:rPr lang="ru-RU" sz="1400" dirty="0" smtClean="0"/>
              <a:t>3. Актуализация проблемы социализации инвалидов через спорт в современное общество.   </a:t>
            </a:r>
            <a:br>
              <a:rPr lang="ru-RU" sz="1400" dirty="0" smtClean="0"/>
            </a:br>
            <a:r>
              <a:rPr lang="ru-RU" sz="1400" dirty="0" smtClean="0"/>
              <a:t>4. Содействие личностному и социальному развитию получателей социальных услуг  АНО «ЦППМСП «Добрыня».</a:t>
            </a:r>
            <a:br>
              <a:rPr lang="ru-RU" sz="1400" dirty="0" smtClean="0"/>
            </a:br>
            <a:r>
              <a:rPr lang="ru-RU" sz="1400" dirty="0" smtClean="0"/>
              <a:t>Разработка и внедрение моделей интеграционных форм социализации и социального обслуживания в </a:t>
            </a:r>
            <a:r>
              <a:rPr lang="ru-RU" sz="1400" dirty="0" err="1" smtClean="0"/>
              <a:t>полустационарной</a:t>
            </a:r>
            <a:r>
              <a:rPr lang="ru-RU" sz="1400" dirty="0" smtClean="0"/>
              <a:t> форме лиц с психоневрологическими заболеваниями.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6633"/>
            <a:ext cx="8686800" cy="648071"/>
          </a:xfrm>
        </p:spPr>
        <p:txBody>
          <a:bodyPr>
            <a:normAutofit fontScale="77500" lnSpcReduction="20000"/>
          </a:bodyPr>
          <a:lstStyle/>
          <a:p>
            <a:r>
              <a:rPr lang="ru-RU" b="1" kern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социальной  практики  «СПОРТ как ЖИЗНЬ»</a:t>
            </a:r>
            <a:endParaRPr lang="ru-RU" dirty="0"/>
          </a:p>
        </p:txBody>
      </p:sp>
    </p:spTree>
  </p:cSld>
  <p:clrMapOvr>
    <a:masterClrMapping/>
  </p:clrMapOvr>
  <p:transition advTm="546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68052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Лидеры практики</a:t>
            </a:r>
            <a:endParaRPr lang="ru-RU" sz="2800" dirty="0"/>
          </a:p>
        </p:txBody>
      </p:sp>
      <p:pic>
        <p:nvPicPr>
          <p:cNvPr id="1026" name="Picture 2" descr="H:\КРНКУРС практика\ИТОГ\лидеры\Кицул Наталья Сергее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2236250" cy="279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:\КРНКУРС практика\ИТОГ\лидеры\Белоконов Денис Александрович.JPG"/>
          <p:cNvPicPr>
            <a:picLocks noChangeAspect="1" noChangeArrowheads="1"/>
          </p:cNvPicPr>
          <p:nvPr/>
        </p:nvPicPr>
        <p:blipFill>
          <a:blip r:embed="rId3" cstate="print"/>
          <a:srcRect t="19150"/>
          <a:stretch>
            <a:fillRect/>
          </a:stretch>
        </p:blipFill>
        <p:spPr bwMode="auto">
          <a:xfrm>
            <a:off x="179512" y="908720"/>
            <a:ext cx="2126670" cy="257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H:\КРНКУРС практика\ИТОГ\лидеры\Иванова Елена Владимировна.JPG"/>
          <p:cNvPicPr>
            <a:picLocks noChangeAspect="1" noChangeArrowheads="1"/>
          </p:cNvPicPr>
          <p:nvPr/>
        </p:nvPicPr>
        <p:blipFill>
          <a:blip r:embed="rId4" cstate="print"/>
          <a:srcRect t="19150"/>
          <a:stretch>
            <a:fillRect/>
          </a:stretch>
        </p:blipFill>
        <p:spPr bwMode="auto">
          <a:xfrm>
            <a:off x="3419872" y="3717032"/>
            <a:ext cx="1881129" cy="240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:\КРНКУРС практика\ИТОГ\лидеры\Ситников Максим Олегович.jpg"/>
          <p:cNvPicPr>
            <a:picLocks noChangeAspect="1" noChangeArrowheads="1"/>
          </p:cNvPicPr>
          <p:nvPr/>
        </p:nvPicPr>
        <p:blipFill>
          <a:blip r:embed="rId5" cstate="print"/>
          <a:srcRect t="9604"/>
          <a:stretch>
            <a:fillRect/>
          </a:stretch>
        </p:blipFill>
        <p:spPr bwMode="auto">
          <a:xfrm>
            <a:off x="6444208" y="3274442"/>
            <a:ext cx="1792075" cy="250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H:\КРНКУРС практика\ИТОГ\лидеры\Лабушев Егор Юрьевич.JPG"/>
          <p:cNvPicPr>
            <a:picLocks noChangeAspect="1" noChangeArrowheads="1"/>
          </p:cNvPicPr>
          <p:nvPr/>
        </p:nvPicPr>
        <p:blipFill>
          <a:blip r:embed="rId6" cstate="print"/>
          <a:srcRect t="8013"/>
          <a:stretch>
            <a:fillRect/>
          </a:stretch>
        </p:blipFill>
        <p:spPr bwMode="auto">
          <a:xfrm>
            <a:off x="251520" y="3645024"/>
            <a:ext cx="1800200" cy="253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732240" y="929045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Кицул Наталья Сергеевна.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Исполнительный директор АНО «ЦППМСП «Добрыня».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339752" y="3103585"/>
            <a:ext cx="3024336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Белоконов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Денис Александрович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Инструктор по адаптированной физической культуре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5816" y="6093296"/>
            <a:ext cx="3600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Иванова Елена Владимировна  </a:t>
            </a:r>
          </a:p>
          <a:p>
            <a:r>
              <a:rPr lang="ru-RU" sz="1050" dirty="0" smtClean="0"/>
              <a:t>Педагог – психолог</a:t>
            </a:r>
            <a:endParaRPr lang="ru-RU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6165304"/>
            <a:ext cx="18293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 smtClean="0"/>
              <a:t>Лабушев</a:t>
            </a:r>
            <a:r>
              <a:rPr lang="ru-RU" sz="1050" b="1" dirty="0" smtClean="0"/>
              <a:t> Егор Юрьевич </a:t>
            </a:r>
          </a:p>
          <a:p>
            <a:r>
              <a:rPr lang="ru-RU" sz="1050" dirty="0" smtClean="0"/>
              <a:t>Клинический психолог</a:t>
            </a:r>
            <a:endParaRPr lang="ru-RU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16" y="5805264"/>
            <a:ext cx="21602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Ситников Максим Олегович </a:t>
            </a:r>
            <a:r>
              <a:rPr lang="ru-RU" sz="1050" dirty="0" smtClean="0"/>
              <a:t>Специалист по социальной работе</a:t>
            </a:r>
            <a:endParaRPr lang="ru-RU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8597" t="12619" r="10999" b="15649"/>
          <a:stretch>
            <a:fillRect/>
          </a:stretch>
        </p:blipFill>
        <p:spPr bwMode="auto">
          <a:xfrm>
            <a:off x="4860032" y="3645023"/>
            <a:ext cx="4176464" cy="283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3"/>
            <a:ext cx="4248472" cy="283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бочче</a:t>
            </a:r>
            <a:endParaRPr lang="ru-RU" sz="28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45638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l="19444"/>
          <a:stretch>
            <a:fillRect/>
          </a:stretch>
        </p:blipFill>
        <p:spPr bwMode="auto">
          <a:xfrm>
            <a:off x="3419872" y="2564904"/>
            <a:ext cx="208823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 l="9033" r="5150"/>
          <a:stretch>
            <a:fillRect/>
          </a:stretch>
        </p:blipFill>
        <p:spPr bwMode="auto">
          <a:xfrm>
            <a:off x="611560" y="908720"/>
            <a:ext cx="3107074" cy="241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226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16871" t="3793" r="3372"/>
          <a:stretch>
            <a:fillRect/>
          </a:stretch>
        </p:blipFill>
        <p:spPr bwMode="auto">
          <a:xfrm>
            <a:off x="323528" y="3861048"/>
            <a:ext cx="3219087" cy="258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5040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Легкая атлетика  </a:t>
            </a:r>
            <a:endParaRPr lang="ru-RU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7545"/>
          <a:stretch>
            <a:fillRect/>
          </a:stretch>
        </p:blipFill>
        <p:spPr bwMode="auto">
          <a:xfrm>
            <a:off x="3203848" y="3068960"/>
            <a:ext cx="249372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t="9302" r="11712" b="18605"/>
          <a:stretch>
            <a:fillRect/>
          </a:stretch>
        </p:blipFill>
        <p:spPr bwMode="auto">
          <a:xfrm>
            <a:off x="4402935" y="692696"/>
            <a:ext cx="462966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b="23424"/>
          <a:stretch>
            <a:fillRect/>
          </a:stretch>
        </p:blipFill>
        <p:spPr bwMode="auto">
          <a:xfrm>
            <a:off x="3707904" y="5445224"/>
            <a:ext cx="253893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r="14894" b="23852"/>
          <a:stretch>
            <a:fillRect/>
          </a:stretch>
        </p:blipFill>
        <p:spPr bwMode="auto">
          <a:xfrm>
            <a:off x="179512" y="836712"/>
            <a:ext cx="410445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t="19931" r="22176" b="6042"/>
          <a:stretch>
            <a:fillRect/>
          </a:stretch>
        </p:blipFill>
        <p:spPr bwMode="auto">
          <a:xfrm>
            <a:off x="5580112" y="3789040"/>
            <a:ext cx="340653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397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4536504" cy="64807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Адаптивный туризм</a:t>
            </a:r>
            <a:endParaRPr lang="ru-RU" sz="2800" b="1" dirty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652652" cy="243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00675"/>
            <a:ext cx="3744417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3645638" cy="267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 l="18673"/>
          <a:stretch>
            <a:fillRect/>
          </a:stretch>
        </p:blipFill>
        <p:spPr bwMode="auto">
          <a:xfrm>
            <a:off x="3491880" y="2204864"/>
            <a:ext cx="2966615" cy="243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Все с фотика 26.08.2019 г\IMG_1446.JPG"/>
          <p:cNvPicPr>
            <a:picLocks noChangeAspect="1" noChangeArrowheads="1"/>
          </p:cNvPicPr>
          <p:nvPr/>
        </p:nvPicPr>
        <p:blipFill>
          <a:blip r:embed="rId6" cstate="print"/>
          <a:srcRect l="34424" t="12548" r="14453"/>
          <a:stretch>
            <a:fillRect/>
          </a:stretch>
        </p:blipFill>
        <p:spPr bwMode="auto">
          <a:xfrm>
            <a:off x="683568" y="764704"/>
            <a:ext cx="2952328" cy="336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351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4411216" cy="64807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снегоступы</a:t>
            </a:r>
            <a:endParaRPr lang="ru-RU" sz="28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8370" b="20446"/>
          <a:stretch>
            <a:fillRect/>
          </a:stretch>
        </p:blipFill>
        <p:spPr bwMode="auto">
          <a:xfrm>
            <a:off x="5940152" y="5085184"/>
            <a:ext cx="309634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5843" r="13996"/>
          <a:stretch>
            <a:fillRect/>
          </a:stretch>
        </p:blipFill>
        <p:spPr bwMode="auto">
          <a:xfrm>
            <a:off x="4644008" y="260648"/>
            <a:ext cx="4060299" cy="325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24744"/>
            <a:ext cx="398297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r="27255"/>
          <a:stretch>
            <a:fillRect/>
          </a:stretch>
        </p:blipFill>
        <p:spPr bwMode="auto">
          <a:xfrm>
            <a:off x="4211960" y="3573016"/>
            <a:ext cx="2520280" cy="192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21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 r="13462"/>
          <a:stretch>
            <a:fillRect/>
          </a:stretch>
        </p:blipFill>
        <p:spPr bwMode="auto">
          <a:xfrm>
            <a:off x="4932040" y="3717032"/>
            <a:ext cx="3528392" cy="271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3096344" cy="64807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</a:t>
            </a:r>
            <a:r>
              <a:rPr lang="ru-RU" sz="2800" b="1" dirty="0" smtClean="0"/>
              <a:t>боулинг </a:t>
            </a:r>
            <a:endParaRPr lang="ru-RU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48680"/>
            <a:ext cx="464451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388843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4192712" cy="279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 t="16887" r="19161" b="3925"/>
          <a:stretch>
            <a:fillRect/>
          </a:stretch>
        </p:blipFill>
        <p:spPr bwMode="auto">
          <a:xfrm>
            <a:off x="3491880" y="2708920"/>
            <a:ext cx="231550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633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202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yandex-sans</vt:lpstr>
      <vt:lpstr>Трек</vt:lpstr>
      <vt:lpstr>Автономная некоммерческая организация «Центр психолого-педагогической, медицинской и социальной помощи «Добрыня»       Проект социальной  практики  «СПОРТ как жизнь»</vt:lpstr>
      <vt:lpstr>Инициатор проекта –  Автономная некоммерческая организация  «Центр психолого-педагогической, медицинской и социальной    помощи «Добрыня» г. Курчатов     Курской области </vt:lpstr>
      <vt:lpstr> Долгие годы  бытовало мнение, что понятия "инвалид", "физическая активность", а тем более, "спорт" несовместимы и средства физической культуры рекомендовались только отдельным инвалидам как кратковременное мероприятие, дополняющее физиотерапевтические и медикаментозные назначения. В связи с этим возникала проблема изучения и развития адаптивной физической культуры и адаптивного спорта как фактора социальной адаптации инвалидов в обществе.   На наш взгляд, важнейшим условием достижения целей социальной адаптации  и активности, является внедрение в общественное сознание идеи равных прав и возможностей. Автономная некоммерческая организация «Центр психолого-педагогической, медицинской и социальной помощи «Добрыня» своей деятельностью старается создать и создаёт благоприятные условия для социокультурной реабилитации инвалидов и интеграции их в общество.    Цель проекта:    эффективная социализация лиц с ОВЗ.  Задачи: 1. Формирование понятия – доступная среда. 2. Создание равных условий детям и взрослым с ОВЗ для занятий адаптивной физической культурой и спортом. 3. Актуализация проблемы социализации инвалидов через спорт в современное общество.    4. Содействие личностному и социальному развитию получателей социальных услуг  АНО «ЦППМСП «Добрыня». Разработка и внедрение моделей интеграционных форм социализации и социального обслуживания в полустационарной форме лиц с психоневрологическими заболеваниями. </vt:lpstr>
      <vt:lpstr>Лидеры практики</vt:lpstr>
      <vt:lpstr>бочче</vt:lpstr>
      <vt:lpstr>Легкая атлетика  </vt:lpstr>
      <vt:lpstr>Адаптивный туризм</vt:lpstr>
      <vt:lpstr>снегоступы</vt:lpstr>
      <vt:lpstr> боулинг </vt:lpstr>
      <vt:lpstr>Всемирные летние Игры специальной Олимпиады  г.  Абу – даби 2019г.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некоммерческая организация «Центр психолого-педагогической, медицинской и социальной помощи «Добрыня»       Проект социальной  практики  «СПОРТ как жизнь»</dc:title>
  <dc:creator>Правдивцева Е.М.</dc:creator>
  <cp:lastModifiedBy>Пользователь</cp:lastModifiedBy>
  <cp:revision>7</cp:revision>
  <dcterms:created xsi:type="dcterms:W3CDTF">2021-07-06T03:59:14Z</dcterms:created>
  <dcterms:modified xsi:type="dcterms:W3CDTF">2021-07-06T11:56:43Z</dcterms:modified>
</cp:coreProperties>
</file>