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56" r:id="rId4"/>
    <p:sldId id="266" r:id="rId5"/>
    <p:sldId id="270" r:id="rId6"/>
    <p:sldId id="272" r:id="rId7"/>
    <p:sldId id="273" r:id="rId8"/>
    <p:sldId id="27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61EB4-6134-4F7A-B663-E6989EFB3364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6E1592C-6C2A-4E43-915C-36772F79BAD3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400" b="1" dirty="0" smtClean="0">
              <a:solidFill>
                <a:srgbClr val="CC0000"/>
              </a:solidFill>
            </a:rPr>
            <a:t>Театр</a:t>
          </a:r>
          <a:r>
            <a:rPr lang="ru-RU" sz="2400" b="1" dirty="0" smtClean="0"/>
            <a:t> </a:t>
          </a:r>
          <a:r>
            <a:rPr lang="ru-RU" sz="3200" dirty="0" smtClean="0"/>
            <a:t> </a:t>
          </a:r>
          <a:endParaRPr lang="ru-RU" sz="3200" dirty="0"/>
        </a:p>
      </dgm:t>
    </dgm:pt>
    <dgm:pt modelId="{688E29E2-1E01-4C4E-9E12-7952D0CF4425}" type="parTrans" cxnId="{4F423534-7476-4EA9-8632-8777B7FE1DEF}">
      <dgm:prSet/>
      <dgm:spPr/>
      <dgm:t>
        <a:bodyPr/>
        <a:lstStyle/>
        <a:p>
          <a:endParaRPr lang="ru-RU"/>
        </a:p>
      </dgm:t>
    </dgm:pt>
    <dgm:pt modelId="{DC0C29FE-ADC6-45E5-BFDC-16D00A2E2237}" type="sibTrans" cxnId="{4F423534-7476-4EA9-8632-8777B7FE1DEF}">
      <dgm:prSet/>
      <dgm:spPr/>
      <dgm:t>
        <a:bodyPr/>
        <a:lstStyle/>
        <a:p>
          <a:endParaRPr lang="ru-RU"/>
        </a:p>
      </dgm:t>
    </dgm:pt>
    <dgm:pt modelId="{5CCAF627-7937-43FB-92D2-B96B271B2512}">
      <dgm:prSet custT="1"/>
      <dgm:spPr>
        <a:solidFill>
          <a:srgbClr val="CC0000"/>
        </a:solidFill>
      </dgm:spPr>
      <dgm:t>
        <a:bodyPr/>
        <a:lstStyle/>
        <a:p>
          <a:pPr rtl="0"/>
          <a:r>
            <a:rPr lang="ru-RU" sz="2400" b="1" dirty="0" smtClean="0">
              <a:solidFill>
                <a:srgbClr val="FFFF00"/>
              </a:solidFill>
            </a:rPr>
            <a:t>Художественное слово</a:t>
          </a:r>
          <a:endParaRPr lang="ru-RU" sz="2400" b="1" dirty="0">
            <a:solidFill>
              <a:srgbClr val="FFFF00"/>
            </a:solidFill>
          </a:endParaRPr>
        </a:p>
      </dgm:t>
    </dgm:pt>
    <dgm:pt modelId="{908CA92E-864A-4D81-88D0-71ECA397908E}" type="parTrans" cxnId="{F50B5FCB-2FAF-49BC-9588-F1742CF70618}">
      <dgm:prSet/>
      <dgm:spPr/>
      <dgm:t>
        <a:bodyPr/>
        <a:lstStyle/>
        <a:p>
          <a:endParaRPr lang="ru-RU"/>
        </a:p>
      </dgm:t>
    </dgm:pt>
    <dgm:pt modelId="{8389E533-2BB4-4E7B-B5DB-BD41D702FF6B}" type="sibTrans" cxnId="{F50B5FCB-2FAF-49BC-9588-F1742CF70618}">
      <dgm:prSet/>
      <dgm:spPr/>
      <dgm:t>
        <a:bodyPr/>
        <a:lstStyle/>
        <a:p>
          <a:endParaRPr lang="ru-RU"/>
        </a:p>
      </dgm:t>
    </dgm:pt>
    <dgm:pt modelId="{C23915F3-E7B1-4A3A-93A0-48D4D5D8011D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400" b="1" dirty="0" smtClean="0">
              <a:solidFill>
                <a:srgbClr val="CC0000"/>
              </a:solidFill>
            </a:rPr>
            <a:t>Вокал</a:t>
          </a:r>
          <a:r>
            <a:rPr lang="ru-RU" sz="2400" dirty="0" smtClean="0"/>
            <a:t> </a:t>
          </a:r>
          <a:endParaRPr lang="ru-RU" sz="2400" dirty="0"/>
        </a:p>
      </dgm:t>
    </dgm:pt>
    <dgm:pt modelId="{6352D2FF-765D-4C5B-BFD6-CF387FC3A865}" type="parTrans" cxnId="{B77E114A-9A18-469E-8E31-42697AD97209}">
      <dgm:prSet/>
      <dgm:spPr/>
      <dgm:t>
        <a:bodyPr/>
        <a:lstStyle/>
        <a:p>
          <a:endParaRPr lang="ru-RU"/>
        </a:p>
      </dgm:t>
    </dgm:pt>
    <dgm:pt modelId="{43360D42-A991-4580-91A7-A0B82815ADC0}" type="sibTrans" cxnId="{B77E114A-9A18-469E-8E31-42697AD97209}">
      <dgm:prSet/>
      <dgm:spPr/>
      <dgm:t>
        <a:bodyPr/>
        <a:lstStyle/>
        <a:p>
          <a:endParaRPr lang="ru-RU"/>
        </a:p>
      </dgm:t>
    </dgm:pt>
    <dgm:pt modelId="{92AFDEAC-94A1-4A12-B6B9-8B3C1CE71031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400" b="1" dirty="0" smtClean="0">
              <a:solidFill>
                <a:srgbClr val="CC0000"/>
              </a:solidFill>
            </a:rPr>
            <a:t>Хореография</a:t>
          </a:r>
          <a:r>
            <a:rPr lang="ru-RU" sz="2400" dirty="0" smtClean="0">
              <a:solidFill>
                <a:srgbClr val="CC0000"/>
              </a:solidFill>
            </a:rPr>
            <a:t> </a:t>
          </a:r>
          <a:r>
            <a:rPr lang="ru-RU" sz="2400" dirty="0" smtClean="0"/>
            <a:t> </a:t>
          </a:r>
          <a:endParaRPr lang="ru-RU" sz="2400" dirty="0"/>
        </a:p>
      </dgm:t>
    </dgm:pt>
    <dgm:pt modelId="{D09756C0-5B22-45A3-900E-D2144FBE9A4C}" type="parTrans" cxnId="{4305D0E3-E8CD-45DC-945B-59B10E6F71F4}">
      <dgm:prSet/>
      <dgm:spPr/>
      <dgm:t>
        <a:bodyPr/>
        <a:lstStyle/>
        <a:p>
          <a:endParaRPr lang="ru-RU"/>
        </a:p>
      </dgm:t>
    </dgm:pt>
    <dgm:pt modelId="{62B0A5D4-AA5D-4DEF-B582-9B5B09B7392B}" type="sibTrans" cxnId="{4305D0E3-E8CD-45DC-945B-59B10E6F71F4}">
      <dgm:prSet/>
      <dgm:spPr/>
      <dgm:t>
        <a:bodyPr/>
        <a:lstStyle/>
        <a:p>
          <a:endParaRPr lang="ru-RU"/>
        </a:p>
      </dgm:t>
    </dgm:pt>
    <dgm:pt modelId="{B5CBC755-C60D-4CCF-B65D-510295141D25}">
      <dgm:prSet custT="1"/>
      <dgm:spPr>
        <a:solidFill>
          <a:srgbClr val="CC0000"/>
        </a:solidFill>
      </dgm:spPr>
      <dgm:t>
        <a:bodyPr/>
        <a:lstStyle/>
        <a:p>
          <a:pPr rtl="0"/>
          <a:r>
            <a:rPr lang="ru-RU" sz="2400" b="1" dirty="0" smtClean="0">
              <a:solidFill>
                <a:srgbClr val="FFFF00"/>
              </a:solidFill>
            </a:rPr>
            <a:t>Игра на перкуссионных инструментах</a:t>
          </a:r>
          <a:endParaRPr lang="ru-RU" sz="2400" b="1" dirty="0">
            <a:solidFill>
              <a:srgbClr val="FFFF00"/>
            </a:solidFill>
          </a:endParaRPr>
        </a:p>
      </dgm:t>
    </dgm:pt>
    <dgm:pt modelId="{338BD7B9-617A-4A08-98D8-7FED01626855}" type="parTrans" cxnId="{1E633FFA-BF51-48DC-A7D2-3CB9D4DBBEC4}">
      <dgm:prSet/>
      <dgm:spPr/>
      <dgm:t>
        <a:bodyPr/>
        <a:lstStyle/>
        <a:p>
          <a:endParaRPr lang="ru-RU"/>
        </a:p>
      </dgm:t>
    </dgm:pt>
    <dgm:pt modelId="{A54370ED-D80A-491F-B6DB-9961FE22893B}" type="sibTrans" cxnId="{1E633FFA-BF51-48DC-A7D2-3CB9D4DBBEC4}">
      <dgm:prSet/>
      <dgm:spPr/>
      <dgm:t>
        <a:bodyPr/>
        <a:lstStyle/>
        <a:p>
          <a:endParaRPr lang="ru-RU"/>
        </a:p>
      </dgm:t>
    </dgm:pt>
    <dgm:pt modelId="{81D6BEA9-83F4-4F0D-83B0-E367F563912E}" type="pres">
      <dgm:prSet presAssocID="{F9461EB4-6134-4F7A-B663-E6989EFB33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23C41A-8EF7-431C-96A3-D874E3360AE2}" type="pres">
      <dgm:prSet presAssocID="{36E1592C-6C2A-4E43-915C-36772F79BAD3}" presName="node" presStyleLbl="node1" presStyleIdx="0" presStyleCnt="5" custRadScaleRad="100045" custRadScaleInc="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02FCF-A9D3-4BFD-8252-CCB1AA90419A}" type="pres">
      <dgm:prSet presAssocID="{36E1592C-6C2A-4E43-915C-36772F79BAD3}" presName="spNode" presStyleCnt="0"/>
      <dgm:spPr/>
    </dgm:pt>
    <dgm:pt modelId="{4FBFD65F-65B1-4A98-8DCB-3A76457EC603}" type="pres">
      <dgm:prSet presAssocID="{DC0C29FE-ADC6-45E5-BFDC-16D00A2E223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D1AA3C1-ECAF-4721-82E5-60B3DA0C6C6A}" type="pres">
      <dgm:prSet presAssocID="{5CCAF627-7937-43FB-92D2-B96B271B2512}" presName="node" presStyleLbl="node1" presStyleIdx="1" presStyleCnt="5" custScaleX="172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66F9-431E-4B02-9567-B149A0267277}" type="pres">
      <dgm:prSet presAssocID="{5CCAF627-7937-43FB-92D2-B96B271B2512}" presName="spNode" presStyleCnt="0"/>
      <dgm:spPr/>
    </dgm:pt>
    <dgm:pt modelId="{62F1C1BF-D553-44E5-B400-EFD8B6DC5CA5}" type="pres">
      <dgm:prSet presAssocID="{8389E533-2BB4-4E7B-B5DB-BD41D702FF6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56D3915-9673-4BCF-ACA8-E6C636F7FD32}" type="pres">
      <dgm:prSet presAssocID="{C23915F3-E7B1-4A3A-93A0-48D4D5D8011D}" presName="node" presStyleLbl="node1" presStyleIdx="2" presStyleCnt="5" custScaleX="151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16FEE-3126-426C-AACB-03061CDCCD3B}" type="pres">
      <dgm:prSet presAssocID="{C23915F3-E7B1-4A3A-93A0-48D4D5D8011D}" presName="spNode" presStyleCnt="0"/>
      <dgm:spPr/>
    </dgm:pt>
    <dgm:pt modelId="{524AF548-BBD0-4B3B-AE2D-0FACE720EDA3}" type="pres">
      <dgm:prSet presAssocID="{43360D42-A991-4580-91A7-A0B82815ADC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79D06E8-6381-495F-AE17-F8EE1CE0A86A}" type="pres">
      <dgm:prSet presAssocID="{92AFDEAC-94A1-4A12-B6B9-8B3C1CE71031}" presName="node" presStyleLbl="node1" presStyleIdx="3" presStyleCnt="5" custScaleX="14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62EB1-2383-4458-BAF3-359A35EF1F03}" type="pres">
      <dgm:prSet presAssocID="{92AFDEAC-94A1-4A12-B6B9-8B3C1CE71031}" presName="spNode" presStyleCnt="0"/>
      <dgm:spPr/>
    </dgm:pt>
    <dgm:pt modelId="{90734EC9-2E54-459D-BF4E-A4F06F247CB5}" type="pres">
      <dgm:prSet presAssocID="{62B0A5D4-AA5D-4DEF-B582-9B5B09B7392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429D6D7-6C3E-4768-8F94-CEA91C4EF160}" type="pres">
      <dgm:prSet presAssocID="{B5CBC755-C60D-4CCF-B65D-510295141D25}" presName="node" presStyleLbl="node1" presStyleIdx="4" presStyleCnt="5" custScaleX="18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07A4E-159F-440F-8D50-08A4BC7D4F49}" type="pres">
      <dgm:prSet presAssocID="{B5CBC755-C60D-4CCF-B65D-510295141D25}" presName="spNode" presStyleCnt="0"/>
      <dgm:spPr/>
    </dgm:pt>
    <dgm:pt modelId="{8BA6D8E6-203D-4027-9BF1-63A3FDDFB542}" type="pres">
      <dgm:prSet presAssocID="{A54370ED-D80A-491F-B6DB-9961FE22893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F423534-7476-4EA9-8632-8777B7FE1DEF}" srcId="{F9461EB4-6134-4F7A-B663-E6989EFB3364}" destId="{36E1592C-6C2A-4E43-915C-36772F79BAD3}" srcOrd="0" destOrd="0" parTransId="{688E29E2-1E01-4C4E-9E12-7952D0CF4425}" sibTransId="{DC0C29FE-ADC6-45E5-BFDC-16D00A2E2237}"/>
    <dgm:cxn modelId="{C1409D60-9F23-449B-A91D-05CE6B514538}" type="presOf" srcId="{B5CBC755-C60D-4CCF-B65D-510295141D25}" destId="{5429D6D7-6C3E-4768-8F94-CEA91C4EF160}" srcOrd="0" destOrd="0" presId="urn:microsoft.com/office/officeart/2005/8/layout/cycle6"/>
    <dgm:cxn modelId="{A3480947-E5A9-4E15-A941-C641946D083E}" type="presOf" srcId="{C23915F3-E7B1-4A3A-93A0-48D4D5D8011D}" destId="{256D3915-9673-4BCF-ACA8-E6C636F7FD32}" srcOrd="0" destOrd="0" presId="urn:microsoft.com/office/officeart/2005/8/layout/cycle6"/>
    <dgm:cxn modelId="{6DE64408-D692-47F6-B2D6-62CB5DC01237}" type="presOf" srcId="{8389E533-2BB4-4E7B-B5DB-BD41D702FF6B}" destId="{62F1C1BF-D553-44E5-B400-EFD8B6DC5CA5}" srcOrd="0" destOrd="0" presId="urn:microsoft.com/office/officeart/2005/8/layout/cycle6"/>
    <dgm:cxn modelId="{F085CD36-5023-42CA-912C-91F87F8B7D6C}" type="presOf" srcId="{F9461EB4-6134-4F7A-B663-E6989EFB3364}" destId="{81D6BEA9-83F4-4F0D-83B0-E367F563912E}" srcOrd="0" destOrd="0" presId="urn:microsoft.com/office/officeart/2005/8/layout/cycle6"/>
    <dgm:cxn modelId="{A83C0468-97DA-4378-B1A8-A069B74DD8FA}" type="presOf" srcId="{36E1592C-6C2A-4E43-915C-36772F79BAD3}" destId="{0F23C41A-8EF7-431C-96A3-D874E3360AE2}" srcOrd="0" destOrd="0" presId="urn:microsoft.com/office/officeart/2005/8/layout/cycle6"/>
    <dgm:cxn modelId="{C849A3E5-2680-4709-BB58-26BAA8B94EE1}" type="presOf" srcId="{62B0A5D4-AA5D-4DEF-B582-9B5B09B7392B}" destId="{90734EC9-2E54-459D-BF4E-A4F06F247CB5}" srcOrd="0" destOrd="0" presId="urn:microsoft.com/office/officeart/2005/8/layout/cycle6"/>
    <dgm:cxn modelId="{0A29D75A-0DAE-49D9-B8AE-E2C516BA2209}" type="presOf" srcId="{5CCAF627-7937-43FB-92D2-B96B271B2512}" destId="{BD1AA3C1-ECAF-4721-82E5-60B3DA0C6C6A}" srcOrd="0" destOrd="0" presId="urn:microsoft.com/office/officeart/2005/8/layout/cycle6"/>
    <dgm:cxn modelId="{F50B5FCB-2FAF-49BC-9588-F1742CF70618}" srcId="{F9461EB4-6134-4F7A-B663-E6989EFB3364}" destId="{5CCAF627-7937-43FB-92D2-B96B271B2512}" srcOrd="1" destOrd="0" parTransId="{908CA92E-864A-4D81-88D0-71ECA397908E}" sibTransId="{8389E533-2BB4-4E7B-B5DB-BD41D702FF6B}"/>
    <dgm:cxn modelId="{8FADE178-0541-4B74-92AB-3875CCA93195}" type="presOf" srcId="{A54370ED-D80A-491F-B6DB-9961FE22893B}" destId="{8BA6D8E6-203D-4027-9BF1-63A3FDDFB542}" srcOrd="0" destOrd="0" presId="urn:microsoft.com/office/officeart/2005/8/layout/cycle6"/>
    <dgm:cxn modelId="{4305D0E3-E8CD-45DC-945B-59B10E6F71F4}" srcId="{F9461EB4-6134-4F7A-B663-E6989EFB3364}" destId="{92AFDEAC-94A1-4A12-B6B9-8B3C1CE71031}" srcOrd="3" destOrd="0" parTransId="{D09756C0-5B22-45A3-900E-D2144FBE9A4C}" sibTransId="{62B0A5D4-AA5D-4DEF-B582-9B5B09B7392B}"/>
    <dgm:cxn modelId="{1E633FFA-BF51-48DC-A7D2-3CB9D4DBBEC4}" srcId="{F9461EB4-6134-4F7A-B663-E6989EFB3364}" destId="{B5CBC755-C60D-4CCF-B65D-510295141D25}" srcOrd="4" destOrd="0" parTransId="{338BD7B9-617A-4A08-98D8-7FED01626855}" sibTransId="{A54370ED-D80A-491F-B6DB-9961FE22893B}"/>
    <dgm:cxn modelId="{34E3A06F-AC06-48C8-8825-1DBFCB51FB86}" type="presOf" srcId="{DC0C29FE-ADC6-45E5-BFDC-16D00A2E2237}" destId="{4FBFD65F-65B1-4A98-8DCB-3A76457EC603}" srcOrd="0" destOrd="0" presId="urn:microsoft.com/office/officeart/2005/8/layout/cycle6"/>
    <dgm:cxn modelId="{2E52DF0E-416D-4266-AA02-B2FA2D612ACF}" type="presOf" srcId="{92AFDEAC-94A1-4A12-B6B9-8B3C1CE71031}" destId="{C79D06E8-6381-495F-AE17-F8EE1CE0A86A}" srcOrd="0" destOrd="0" presId="urn:microsoft.com/office/officeart/2005/8/layout/cycle6"/>
    <dgm:cxn modelId="{B77E114A-9A18-469E-8E31-42697AD97209}" srcId="{F9461EB4-6134-4F7A-B663-E6989EFB3364}" destId="{C23915F3-E7B1-4A3A-93A0-48D4D5D8011D}" srcOrd="2" destOrd="0" parTransId="{6352D2FF-765D-4C5B-BFD6-CF387FC3A865}" sibTransId="{43360D42-A991-4580-91A7-A0B82815ADC0}"/>
    <dgm:cxn modelId="{F0A405C8-CB20-42F3-A1CB-FDFA921E7D90}" type="presOf" srcId="{43360D42-A991-4580-91A7-A0B82815ADC0}" destId="{524AF548-BBD0-4B3B-AE2D-0FACE720EDA3}" srcOrd="0" destOrd="0" presId="urn:microsoft.com/office/officeart/2005/8/layout/cycle6"/>
    <dgm:cxn modelId="{219EEF0E-F09F-4527-97C9-C222C2A1A43C}" type="presParOf" srcId="{81D6BEA9-83F4-4F0D-83B0-E367F563912E}" destId="{0F23C41A-8EF7-431C-96A3-D874E3360AE2}" srcOrd="0" destOrd="0" presId="urn:microsoft.com/office/officeart/2005/8/layout/cycle6"/>
    <dgm:cxn modelId="{1EA96C3F-FF48-460B-8944-1F82114A6420}" type="presParOf" srcId="{81D6BEA9-83F4-4F0D-83B0-E367F563912E}" destId="{65A02FCF-A9D3-4BFD-8252-CCB1AA90419A}" srcOrd="1" destOrd="0" presId="urn:microsoft.com/office/officeart/2005/8/layout/cycle6"/>
    <dgm:cxn modelId="{E582BB9F-0712-4EF2-8E77-3F5F0302A04D}" type="presParOf" srcId="{81D6BEA9-83F4-4F0D-83B0-E367F563912E}" destId="{4FBFD65F-65B1-4A98-8DCB-3A76457EC603}" srcOrd="2" destOrd="0" presId="urn:microsoft.com/office/officeart/2005/8/layout/cycle6"/>
    <dgm:cxn modelId="{D6C28103-0C1F-46A8-8CB4-1DD2FC57BCFB}" type="presParOf" srcId="{81D6BEA9-83F4-4F0D-83B0-E367F563912E}" destId="{BD1AA3C1-ECAF-4721-82E5-60B3DA0C6C6A}" srcOrd="3" destOrd="0" presId="urn:microsoft.com/office/officeart/2005/8/layout/cycle6"/>
    <dgm:cxn modelId="{B324034A-62C6-48A0-AFBA-0CB52BC2126A}" type="presParOf" srcId="{81D6BEA9-83F4-4F0D-83B0-E367F563912E}" destId="{227166F9-431E-4B02-9567-B149A0267277}" srcOrd="4" destOrd="0" presId="urn:microsoft.com/office/officeart/2005/8/layout/cycle6"/>
    <dgm:cxn modelId="{B79B71D5-6726-4735-B506-6F22AB4A927F}" type="presParOf" srcId="{81D6BEA9-83F4-4F0D-83B0-E367F563912E}" destId="{62F1C1BF-D553-44E5-B400-EFD8B6DC5CA5}" srcOrd="5" destOrd="0" presId="urn:microsoft.com/office/officeart/2005/8/layout/cycle6"/>
    <dgm:cxn modelId="{4E098881-9F45-4078-B635-C5541D02514B}" type="presParOf" srcId="{81D6BEA9-83F4-4F0D-83B0-E367F563912E}" destId="{256D3915-9673-4BCF-ACA8-E6C636F7FD32}" srcOrd="6" destOrd="0" presId="urn:microsoft.com/office/officeart/2005/8/layout/cycle6"/>
    <dgm:cxn modelId="{107E66A8-8F3A-4DC1-99A0-F0ACC7874E52}" type="presParOf" srcId="{81D6BEA9-83F4-4F0D-83B0-E367F563912E}" destId="{19716FEE-3126-426C-AACB-03061CDCCD3B}" srcOrd="7" destOrd="0" presId="urn:microsoft.com/office/officeart/2005/8/layout/cycle6"/>
    <dgm:cxn modelId="{6C28E88A-555F-4940-9AC0-4479E918759F}" type="presParOf" srcId="{81D6BEA9-83F4-4F0D-83B0-E367F563912E}" destId="{524AF548-BBD0-4B3B-AE2D-0FACE720EDA3}" srcOrd="8" destOrd="0" presId="urn:microsoft.com/office/officeart/2005/8/layout/cycle6"/>
    <dgm:cxn modelId="{7B153B14-962F-4833-9C7F-3C1437D16238}" type="presParOf" srcId="{81D6BEA9-83F4-4F0D-83B0-E367F563912E}" destId="{C79D06E8-6381-495F-AE17-F8EE1CE0A86A}" srcOrd="9" destOrd="0" presId="urn:microsoft.com/office/officeart/2005/8/layout/cycle6"/>
    <dgm:cxn modelId="{0C213767-3BCD-4D0B-A812-AEB4E041FF47}" type="presParOf" srcId="{81D6BEA9-83F4-4F0D-83B0-E367F563912E}" destId="{B2B62EB1-2383-4458-BAF3-359A35EF1F03}" srcOrd="10" destOrd="0" presId="urn:microsoft.com/office/officeart/2005/8/layout/cycle6"/>
    <dgm:cxn modelId="{A71C5BCE-5A8C-4F70-A0EF-DE44E7E2BC39}" type="presParOf" srcId="{81D6BEA9-83F4-4F0D-83B0-E367F563912E}" destId="{90734EC9-2E54-459D-BF4E-A4F06F247CB5}" srcOrd="11" destOrd="0" presId="urn:microsoft.com/office/officeart/2005/8/layout/cycle6"/>
    <dgm:cxn modelId="{32CBCFEA-8880-4AED-8346-3DA95942283B}" type="presParOf" srcId="{81D6BEA9-83F4-4F0D-83B0-E367F563912E}" destId="{5429D6D7-6C3E-4768-8F94-CEA91C4EF160}" srcOrd="12" destOrd="0" presId="urn:microsoft.com/office/officeart/2005/8/layout/cycle6"/>
    <dgm:cxn modelId="{98C1C366-CD70-4808-B669-F528FB5BB234}" type="presParOf" srcId="{81D6BEA9-83F4-4F0D-83B0-E367F563912E}" destId="{42D07A4E-159F-440F-8D50-08A4BC7D4F49}" srcOrd="13" destOrd="0" presId="urn:microsoft.com/office/officeart/2005/8/layout/cycle6"/>
    <dgm:cxn modelId="{8159E39A-C4D2-461C-8A1F-9C4781725E2F}" type="presParOf" srcId="{81D6BEA9-83F4-4F0D-83B0-E367F563912E}" destId="{8BA6D8E6-203D-4027-9BF1-63A3FDDFB542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3C41A-8EF7-431C-96A3-D874E3360AE2}">
      <dsp:nvSpPr>
        <dsp:cNvPr id="0" name=""/>
        <dsp:cNvSpPr/>
      </dsp:nvSpPr>
      <dsp:spPr>
        <a:xfrm>
          <a:off x="3614020" y="457"/>
          <a:ext cx="1514699" cy="98455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C0000"/>
              </a:solidFill>
            </a:rPr>
            <a:t>Театр</a:t>
          </a:r>
          <a:r>
            <a:rPr lang="ru-RU" sz="2400" b="1" kern="1200" dirty="0" smtClean="0"/>
            <a:t> 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3614020" y="457"/>
        <a:ext cx="1514699" cy="984554"/>
      </dsp:txXfrm>
    </dsp:sp>
    <dsp:sp modelId="{4FBFD65F-65B1-4A98-8DCB-3A76457EC603}">
      <dsp:nvSpPr>
        <dsp:cNvPr id="0" name=""/>
        <dsp:cNvSpPr/>
      </dsp:nvSpPr>
      <dsp:spPr>
        <a:xfrm>
          <a:off x="2385522" y="492172"/>
          <a:ext cx="3931968" cy="3931968"/>
        </a:xfrm>
        <a:custGeom>
          <a:avLst/>
          <a:gdLst/>
          <a:ahLst/>
          <a:cxnLst/>
          <a:rect l="0" t="0" r="0" b="0"/>
          <a:pathLst>
            <a:path>
              <a:moveTo>
                <a:pt x="2753365" y="164561"/>
              </a:moveTo>
              <a:arcTo wR="1965984" hR="1965984" stAng="17616576" swAng="192598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AA3C1-ECAF-4721-82E5-60B3DA0C6C6A}">
      <dsp:nvSpPr>
        <dsp:cNvPr id="0" name=""/>
        <dsp:cNvSpPr/>
      </dsp:nvSpPr>
      <dsp:spPr>
        <a:xfrm>
          <a:off x="4915648" y="1359712"/>
          <a:ext cx="2613068" cy="984554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Художественное слово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4915648" y="1359712"/>
        <a:ext cx="2613068" cy="984554"/>
      </dsp:txXfrm>
    </dsp:sp>
    <dsp:sp modelId="{62F1C1BF-D553-44E5-B400-EFD8B6DC5CA5}">
      <dsp:nvSpPr>
        <dsp:cNvPr id="0" name=""/>
        <dsp:cNvSpPr/>
      </dsp:nvSpPr>
      <dsp:spPr>
        <a:xfrm>
          <a:off x="2386436" y="493528"/>
          <a:ext cx="3931968" cy="3931968"/>
        </a:xfrm>
        <a:custGeom>
          <a:avLst/>
          <a:gdLst/>
          <a:ahLst/>
          <a:cxnLst/>
          <a:rect l="0" t="0" r="0" b="0"/>
          <a:pathLst>
            <a:path>
              <a:moveTo>
                <a:pt x="3929285" y="1863300"/>
              </a:moveTo>
              <a:arcTo wR="1965984" hR="1965984" stAng="21420364" swAng="2195261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D3915-9673-4BCF-ACA8-E6C636F7FD32}">
      <dsp:nvSpPr>
        <dsp:cNvPr id="0" name=""/>
        <dsp:cNvSpPr/>
      </dsp:nvSpPr>
      <dsp:spPr>
        <a:xfrm>
          <a:off x="4362180" y="3557750"/>
          <a:ext cx="2291634" cy="98455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C0000"/>
              </a:solidFill>
            </a:rPr>
            <a:t>Вокал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362180" y="3557750"/>
        <a:ext cx="2291634" cy="984554"/>
      </dsp:txXfrm>
    </dsp:sp>
    <dsp:sp modelId="{524AF548-BBD0-4B3B-AE2D-0FACE720EDA3}">
      <dsp:nvSpPr>
        <dsp:cNvPr id="0" name=""/>
        <dsp:cNvSpPr/>
      </dsp:nvSpPr>
      <dsp:spPr>
        <a:xfrm>
          <a:off x="2386436" y="493528"/>
          <a:ext cx="3931968" cy="3931968"/>
        </a:xfrm>
        <a:custGeom>
          <a:avLst/>
          <a:gdLst/>
          <a:ahLst/>
          <a:cxnLst/>
          <a:rect l="0" t="0" r="0" b="0"/>
          <a:pathLst>
            <a:path>
              <a:moveTo>
                <a:pt x="1975005" y="3931947"/>
              </a:moveTo>
              <a:arcTo wR="1965984" hR="1965984" stAng="5384225" swAng="126457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D06E8-6381-495F-AE17-F8EE1CE0A86A}">
      <dsp:nvSpPr>
        <dsp:cNvPr id="0" name=""/>
        <dsp:cNvSpPr/>
      </dsp:nvSpPr>
      <dsp:spPr>
        <a:xfrm>
          <a:off x="2105291" y="3557750"/>
          <a:ext cx="2183106" cy="98455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C0000"/>
              </a:solidFill>
            </a:rPr>
            <a:t>Хореография</a:t>
          </a:r>
          <a:r>
            <a:rPr lang="ru-RU" sz="2400" kern="1200" dirty="0" smtClean="0">
              <a:solidFill>
                <a:srgbClr val="CC0000"/>
              </a:solidFill>
            </a:rPr>
            <a:t> 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105291" y="3557750"/>
        <a:ext cx="2183106" cy="984554"/>
      </dsp:txXfrm>
    </dsp:sp>
    <dsp:sp modelId="{90734EC9-2E54-459D-BF4E-A4F06F247CB5}">
      <dsp:nvSpPr>
        <dsp:cNvPr id="0" name=""/>
        <dsp:cNvSpPr/>
      </dsp:nvSpPr>
      <dsp:spPr>
        <a:xfrm>
          <a:off x="2386436" y="493528"/>
          <a:ext cx="3931968" cy="3931968"/>
        </a:xfrm>
        <a:custGeom>
          <a:avLst/>
          <a:gdLst/>
          <a:ahLst/>
          <a:cxnLst/>
          <a:rect l="0" t="0" r="0" b="0"/>
          <a:pathLst>
            <a:path>
              <a:moveTo>
                <a:pt x="328355" y="3053764"/>
              </a:moveTo>
              <a:arcTo wR="1965984" hR="1965984" stAng="8784376" swAng="2195261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9D6D7-6C3E-4768-8F94-CEA91C4EF160}">
      <dsp:nvSpPr>
        <dsp:cNvPr id="0" name=""/>
        <dsp:cNvSpPr/>
      </dsp:nvSpPr>
      <dsp:spPr>
        <a:xfrm>
          <a:off x="1112242" y="1359712"/>
          <a:ext cx="2740833" cy="984554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Игра на перкуссионных инструментах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1112242" y="1359712"/>
        <a:ext cx="2740833" cy="984554"/>
      </dsp:txXfrm>
    </dsp:sp>
    <dsp:sp modelId="{8BA6D8E6-203D-4027-9BF1-63A3FDDFB542}">
      <dsp:nvSpPr>
        <dsp:cNvPr id="0" name=""/>
        <dsp:cNvSpPr/>
      </dsp:nvSpPr>
      <dsp:spPr>
        <a:xfrm>
          <a:off x="2387322" y="492214"/>
          <a:ext cx="3931968" cy="3931968"/>
        </a:xfrm>
        <a:custGeom>
          <a:avLst/>
          <a:gdLst/>
          <a:ahLst/>
          <a:cxnLst/>
          <a:rect l="0" t="0" r="0" b="0"/>
          <a:pathLst>
            <a:path>
              <a:moveTo>
                <a:pt x="341957" y="857998"/>
              </a:moveTo>
              <a:arcTo wR="1965984" hR="1965984" stAng="12858217" swAng="1996402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hyperlink" Target="mailto:37578@bk.ru" TargetMode="External"/><Relationship Id="rId7" Type="http://schemas.openxmlformats.org/officeDocument/2006/relationships/image" Target="../media/image2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channel/UCkc26-1rAiYGkQJDUaG0y3Q" TargetMode="External"/><Relationship Id="rId5" Type="http://schemas.openxmlformats.org/officeDocument/2006/relationships/hyperlink" Target="https://vk.com/teatrminia" TargetMode="External"/><Relationship Id="rId10" Type="http://schemas.openxmlformats.org/officeDocument/2006/relationships/image" Target="../media/image32.gif"/><Relationship Id="rId4" Type="http://schemas.openxmlformats.org/officeDocument/2006/relationships/hyperlink" Target="http://&#1092;&#1086;&#1085;&#1076;-&#1089;&#1080;&#1103;&#1085;&#1080;&#1077;.&#1088;&#1092;/" TargetMode="External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a\Desktop\oblozhka_IT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25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2322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Инклюзивный театр 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«Здравствуйте, люди!»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 – расширяем границы</a:t>
            </a:r>
            <a:endParaRPr lang="ru-RU" sz="4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32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016" y="1124744"/>
            <a:ext cx="8856984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Инклюзивный театр  «Здравствуйте, люди!»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36496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Театр образовался 3 сентября 2017 года 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При поддержке фонда Елены и Геннадия 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Тимченко, конкурс «Активное поколение».</a:t>
            </a:r>
          </a:p>
          <a:p>
            <a:pPr algn="l"/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Руководитель 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инклюзивного театра – 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Екатерина Викторовна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Зимовец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r"/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«Театр для меня это возможность показать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безграничные возможности людей с ОВЗ,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это развитие творческих способностей наших актеров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 различных направлениях, радость за их победы и маленькие достижения,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это бесконечная благодарность нашим педагогам за их профессионализм и терпение, это вера в то, что я на правильном пути».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Ksenia\Desktop\ка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212721" cy="281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9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7524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>
                <a:solidFill>
                  <a:srgbClr val="CC0000"/>
                </a:solidFill>
              </a:rPr>
              <a:t>Направления театра</a:t>
            </a:r>
            <a:endParaRPr lang="ru-RU" sz="3100" dirty="0">
              <a:solidFill>
                <a:srgbClr val="CC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23528" y="2060848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s://sun9-23.userapi.com/impg/5yPFWz42AgLwdiDJS0_q8Y646iMlFgB4ILLnXw/AuISGxeay3M.jpg?size=281x288&amp;quality=96&amp;sign=b1abc5178d524dbe9c34bfd9b2cbe4c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7" y="2234104"/>
            <a:ext cx="936104" cy="959423"/>
          </a:xfrm>
          <a:prstGeom prst="rect">
            <a:avLst/>
          </a:prstGeom>
          <a:noFill/>
        </p:spPr>
      </p:pic>
      <p:pic>
        <p:nvPicPr>
          <p:cNvPr id="10" name="Picture 6" descr="https://img.flaticon.com/icons/png/512/261/261856.png?size=1200x630f&amp;pad=10,10,10,10&amp;ext=png&amp;bg=FFFFFFFF"/>
          <p:cNvPicPr>
            <a:picLocks noChangeAspect="1" noChangeArrowheads="1"/>
          </p:cNvPicPr>
          <p:nvPr/>
        </p:nvPicPr>
        <p:blipFill>
          <a:blip r:embed="rId8" cstate="print"/>
          <a:srcRect l="21125" r="21125"/>
          <a:stretch>
            <a:fillRect/>
          </a:stretch>
        </p:blipFill>
        <p:spPr bwMode="auto">
          <a:xfrm>
            <a:off x="6804248" y="4725144"/>
            <a:ext cx="885697" cy="805179"/>
          </a:xfrm>
          <a:prstGeom prst="rect">
            <a:avLst/>
          </a:prstGeom>
          <a:noFill/>
        </p:spPr>
      </p:pic>
      <p:pic>
        <p:nvPicPr>
          <p:cNvPr id="11" name="Picture 14" descr="https://img-fotki.yandex.ru/get/68630/200418627.145/0_16745a_3a9ba69e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7914" y="4725144"/>
            <a:ext cx="692845" cy="858442"/>
          </a:xfrm>
          <a:prstGeom prst="rect">
            <a:avLst/>
          </a:prstGeom>
          <a:noFill/>
        </p:spPr>
      </p:pic>
      <p:pic>
        <p:nvPicPr>
          <p:cNvPr id="12" name="Picture 18" descr="https://cdn4.vectorstock.com/i/1000x1000/84/38/drum-music-instrument-vector-6308438.jpg"/>
          <p:cNvPicPr>
            <a:picLocks noChangeAspect="1" noChangeArrowheads="1"/>
          </p:cNvPicPr>
          <p:nvPr/>
        </p:nvPicPr>
        <p:blipFill>
          <a:blip r:embed="rId10" cstate="print"/>
          <a:srcRect b="9259"/>
          <a:stretch>
            <a:fillRect/>
          </a:stretch>
        </p:blipFill>
        <p:spPr bwMode="auto">
          <a:xfrm>
            <a:off x="2411760" y="2132856"/>
            <a:ext cx="79282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Команда театра</a:t>
            </a:r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1027" name="Picture 3" descr="C:\Users\Ksenia\Desktop\кустова.jpg"/>
          <p:cNvPicPr>
            <a:picLocks noChangeAspect="1" noChangeArrowheads="1"/>
          </p:cNvPicPr>
          <p:nvPr/>
        </p:nvPicPr>
        <p:blipFill>
          <a:blip r:embed="rId3" cstate="print"/>
          <a:srcRect l="16239" r="11843"/>
          <a:stretch>
            <a:fillRect/>
          </a:stretch>
        </p:blipFill>
        <p:spPr bwMode="auto">
          <a:xfrm>
            <a:off x="3350824" y="1628800"/>
            <a:ext cx="1872208" cy="195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Ksenia\Desktop\юля.jpg"/>
          <p:cNvPicPr>
            <a:picLocks noChangeAspect="1" noChangeArrowheads="1"/>
          </p:cNvPicPr>
          <p:nvPr/>
        </p:nvPicPr>
        <p:blipFill>
          <a:blip r:embed="rId4" cstate="print"/>
          <a:srcRect l="12816"/>
          <a:stretch>
            <a:fillRect/>
          </a:stretch>
        </p:blipFill>
        <p:spPr bwMode="auto">
          <a:xfrm>
            <a:off x="278681" y="1412776"/>
            <a:ext cx="2214215" cy="168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Ksenia\Desktop\лю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39" y="1340768"/>
            <a:ext cx="2162137" cy="170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senia\Desktop\олеся.jpg"/>
          <p:cNvPicPr>
            <a:picLocks noChangeAspect="1" noChangeArrowheads="1"/>
          </p:cNvPicPr>
          <p:nvPr/>
        </p:nvPicPr>
        <p:blipFill>
          <a:blip r:embed="rId6" cstate="print"/>
          <a:srcRect l="17882" r="6614"/>
          <a:stretch>
            <a:fillRect/>
          </a:stretch>
        </p:blipFill>
        <p:spPr bwMode="auto">
          <a:xfrm>
            <a:off x="3635896" y="4509120"/>
            <a:ext cx="2016224" cy="178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Ksenia\Desktop\мар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860748"/>
            <a:ext cx="1608045" cy="241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Ksenia\Desktop\ксю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933056"/>
            <a:ext cx="15841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3140968"/>
            <a:ext cx="2340768" cy="43204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Юлия Горохова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 </a:t>
            </a:r>
            <a:r>
              <a:rPr lang="ru-RU" sz="1200" dirty="0" smtClean="0">
                <a:solidFill>
                  <a:srgbClr val="CC0000"/>
                </a:solidFill>
              </a:rPr>
              <a:t>педагог по вокалу</a:t>
            </a:r>
            <a:endParaRPr lang="ru-RU" sz="1200" dirty="0">
              <a:solidFill>
                <a:srgbClr val="CC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645024"/>
            <a:ext cx="2952328" cy="64807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Татьяна </a:t>
            </a:r>
            <a:r>
              <a:rPr lang="ru-RU" sz="1600" dirty="0" err="1" smtClean="0">
                <a:solidFill>
                  <a:srgbClr val="CC0000"/>
                </a:solidFill>
              </a:rPr>
              <a:t>Кустова</a:t>
            </a:r>
            <a:r>
              <a:rPr lang="ru-RU" sz="1600" dirty="0" smtClean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CC0000"/>
                </a:solidFill>
              </a:rPr>
              <a:t> режиссер театра, педагог по актерскому мастерству</a:t>
            </a:r>
            <a:endParaRPr lang="ru-RU" sz="1200" dirty="0">
              <a:solidFill>
                <a:srgbClr val="CC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3068960"/>
            <a:ext cx="2700808" cy="57606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Анатолий Любушкин </a:t>
            </a:r>
          </a:p>
          <a:p>
            <a:pPr algn="ctr"/>
            <a:r>
              <a:rPr lang="ru-RU" sz="1200" dirty="0" smtClean="0">
                <a:solidFill>
                  <a:srgbClr val="CC0000"/>
                </a:solidFill>
              </a:rPr>
              <a:t> педагог по игре на перкуссионных инструментах</a:t>
            </a:r>
            <a:endParaRPr lang="ru-RU" sz="1200" dirty="0">
              <a:solidFill>
                <a:srgbClr val="C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6309320"/>
            <a:ext cx="2160240" cy="43204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Олеся </a:t>
            </a:r>
            <a:r>
              <a:rPr lang="ru-RU" sz="1600" dirty="0" err="1" smtClean="0">
                <a:solidFill>
                  <a:srgbClr val="CC0000"/>
                </a:solidFill>
              </a:rPr>
              <a:t>Путинцева</a:t>
            </a:r>
            <a:endParaRPr lang="ru-RU" sz="1600" dirty="0" smtClean="0">
              <a:solidFill>
                <a:srgbClr val="CC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  </a:t>
            </a:r>
            <a:r>
              <a:rPr lang="ru-RU" sz="1200" dirty="0" smtClean="0">
                <a:solidFill>
                  <a:srgbClr val="CC0000"/>
                </a:solidFill>
              </a:rPr>
              <a:t>хореограф театра</a:t>
            </a:r>
            <a:endParaRPr lang="ru-RU" sz="1200" dirty="0">
              <a:solidFill>
                <a:srgbClr val="CC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6309320"/>
            <a:ext cx="2339752" cy="43204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Ксения </a:t>
            </a:r>
            <a:r>
              <a:rPr lang="ru-RU" sz="1600" dirty="0" err="1" smtClean="0">
                <a:solidFill>
                  <a:srgbClr val="CC0000"/>
                </a:solidFill>
              </a:rPr>
              <a:t>Жирнова</a:t>
            </a:r>
            <a:r>
              <a:rPr lang="ru-RU" sz="1600" dirty="0" smtClean="0">
                <a:solidFill>
                  <a:srgbClr val="CC0000"/>
                </a:solidFill>
              </a:rPr>
              <a:t>  </a:t>
            </a:r>
            <a:r>
              <a:rPr lang="ru-RU" sz="1200" dirty="0" err="1" smtClean="0">
                <a:solidFill>
                  <a:srgbClr val="CC0000"/>
                </a:solidFill>
              </a:rPr>
              <a:t>медиаспециалист</a:t>
            </a:r>
            <a:endParaRPr lang="ru-RU" sz="1200" dirty="0">
              <a:solidFill>
                <a:srgbClr val="CC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309320"/>
            <a:ext cx="2448272" cy="43204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Марина Краснова                     </a:t>
            </a:r>
            <a:r>
              <a:rPr lang="ru-RU" sz="1200" dirty="0" err="1" smtClean="0">
                <a:solidFill>
                  <a:srgbClr val="CC0000"/>
                </a:solidFill>
              </a:rPr>
              <a:t>медиаспециалист</a:t>
            </a:r>
            <a:endParaRPr lang="ru-RU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214422"/>
            <a:ext cx="8856984" cy="4863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Лучшие спектакли, постановки, литературно-поэтические композиции</a:t>
            </a:r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18434" name="Picture 2" descr="C:\Users\Ksenia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2699774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C:\Users\Ksenia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700299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C:\Users\Ksenia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44824"/>
            <a:ext cx="3240360" cy="1822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3645024"/>
            <a:ext cx="269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Спектакль «Микроскоп» </a:t>
            </a:r>
          </a:p>
          <a:p>
            <a:pPr algn="ctr"/>
            <a:r>
              <a:rPr lang="ru-RU" sz="1200" dirty="0" smtClean="0"/>
              <a:t>по мотивам рассказа В. Шукшина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364502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Спектакль  «Лунный принц»</a:t>
            </a:r>
          </a:p>
          <a:p>
            <a:pPr algn="ctr"/>
            <a:r>
              <a:rPr lang="ru-RU" sz="1200" dirty="0" smtClean="0"/>
              <a:t> по пьесе Титова Л., </a:t>
            </a:r>
            <a:r>
              <a:rPr lang="ru-RU" sz="1200" dirty="0" err="1" smtClean="0"/>
              <a:t>Староторжского</a:t>
            </a:r>
            <a:r>
              <a:rPr lang="ru-RU" sz="1200" dirty="0" smtClean="0"/>
              <a:t> А.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364502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Литературно-поэтическая композиция </a:t>
            </a:r>
          </a:p>
          <a:p>
            <a:pPr algn="ctr"/>
            <a:r>
              <a:rPr lang="ru-RU" sz="1200" dirty="0" smtClean="0"/>
              <a:t>по сонетам У.Шекспира</a:t>
            </a:r>
          </a:p>
          <a:p>
            <a:pPr algn="ctr"/>
            <a:r>
              <a:rPr lang="ru-RU" sz="1200" dirty="0" smtClean="0"/>
              <a:t>«Мы дарим вам ключ к сердцу Шекспира»</a:t>
            </a:r>
            <a:endParaRPr lang="ru-RU" sz="1200" dirty="0"/>
          </a:p>
        </p:txBody>
      </p:sp>
      <p:pic>
        <p:nvPicPr>
          <p:cNvPr id="13" name="Picture 2" descr="C:\Users\Ksenia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293096"/>
            <a:ext cx="2699792" cy="2024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 descr="C:\Users\Ksenia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664296" cy="19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5" descr="C:\Users\Ksenia\Desktop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93096"/>
            <a:ext cx="268829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9512" y="6309320"/>
            <a:ext cx="269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Новогодняя сказка «А снеговик ничего не понял»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6381328"/>
            <a:ext cx="2699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Мюзикл «Муха Цокотуха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6237312"/>
            <a:ext cx="269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Мини спектакли по мотивам сказок А.С.Пушкина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Лучшие номера  </a:t>
            </a:r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20482" name="Picture 2" descr="https://sun9-79.userapi.com/impg/c853428/v853428536/183347/ji3q3AVA5s0.jpg?size=1637x1088&amp;quality=96&amp;sign=5a5a854cd51dd5ea88c5394e6842325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4669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sun9-50.userapi.com/impg/c854128/v854128536/18ce42/0RhiyCoMOy8.jpg?size=1200x800&amp;quality=96&amp;sign=b5ea6d41994200ba016cc471e1b26ce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3483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sun9-8.userapi.com/impg/gJQ9Q_YMjZhGCk0mWZ1dFzMURRADp76Flx-RtQ/RENmlHsMoVM.jpg?size=1637x1088&amp;quality=96&amp;sign=9656f0ee40c61478433bde9e8d889e8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3285960" cy="218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s://sun9-68.userapi.com/impg/n7S_dUgtvkZ6hGj0Pr1CoFNby2nqvgFiAHyXLQ/a9OIeiDQIGo.jpg?size=2560x1707&amp;quality=96&amp;sign=42e92f06b694ac0a4d5a9739d5ea94a7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556792"/>
            <a:ext cx="3383785" cy="22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3717032"/>
            <a:ext cx="1759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Игра на перкуссионных </a:t>
            </a:r>
          </a:p>
          <a:p>
            <a:pPr algn="ctr"/>
            <a:r>
              <a:rPr lang="ru-RU" sz="1200" dirty="0" smtClean="0"/>
              <a:t>инструментах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6237312"/>
            <a:ext cx="2031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Вокальное выступление актеров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62373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Хореографический номер</a:t>
            </a:r>
          </a:p>
          <a:p>
            <a:pPr algn="ctr"/>
            <a:r>
              <a:rPr lang="ru-RU" sz="1200" dirty="0" smtClean="0"/>
              <a:t> «Иван Купала»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71703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Художественное слово и хореографическая композиция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Достижения театра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4" name="Picture 6" descr="https://sun9-28.userapi.com/impg/cGvYq821WcU12GapLMmagmWCcAb39mbCaXiCJg/q243g56ELkc.jpg?size=1188x1680&amp;quality=96&amp;sign=aa16f7d0ed32d361dc9f6b69bba1954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2106472" cy="2978850"/>
          </a:xfrm>
          <a:prstGeom prst="rect">
            <a:avLst/>
          </a:prstGeom>
          <a:noFill/>
        </p:spPr>
      </p:pic>
      <p:pic>
        <p:nvPicPr>
          <p:cNvPr id="7178" name="Picture 10" descr="https://sun9-38.userapi.com/impg/_QKdvTXLa5SG69q-P9m-UUFSRyJ8hiQGzWcksw/QeY-q3f99Io.jpg?size=930x1280&amp;quality=96&amp;sign=dee81f40c282906f7f2f4fbf7e6537ff&amp;type=album"/>
          <p:cNvPicPr>
            <a:picLocks noChangeAspect="1" noChangeArrowheads="1"/>
          </p:cNvPicPr>
          <p:nvPr/>
        </p:nvPicPr>
        <p:blipFill>
          <a:blip r:embed="rId4" cstate="print"/>
          <a:srcRect r="3030"/>
          <a:stretch>
            <a:fillRect/>
          </a:stretch>
        </p:blipFill>
        <p:spPr bwMode="auto">
          <a:xfrm>
            <a:off x="1071538" y="3643314"/>
            <a:ext cx="2016758" cy="2862496"/>
          </a:xfrm>
          <a:prstGeom prst="rect">
            <a:avLst/>
          </a:prstGeom>
          <a:noFill/>
        </p:spPr>
      </p:pic>
      <p:pic>
        <p:nvPicPr>
          <p:cNvPr id="7180" name="Picture 12" descr="https://sun9-3.userapi.com/impg/Xad8e5wTgMuzjaY2YPnFiNCi_GVeCEvBPcmvmw/_dY5q-VfN2w.jpg?size=930x1280&amp;quality=96&amp;sign=0fe92eb3b8176496be3a4e74221f3a59&amp;type=album"/>
          <p:cNvPicPr>
            <a:picLocks noChangeAspect="1" noChangeArrowheads="1"/>
          </p:cNvPicPr>
          <p:nvPr/>
        </p:nvPicPr>
        <p:blipFill>
          <a:blip r:embed="rId5" cstate="print"/>
          <a:srcRect r="4715"/>
          <a:stretch>
            <a:fillRect/>
          </a:stretch>
        </p:blipFill>
        <p:spPr bwMode="auto">
          <a:xfrm>
            <a:off x="6715140" y="1214422"/>
            <a:ext cx="2249918" cy="3249882"/>
          </a:xfrm>
          <a:prstGeom prst="rect">
            <a:avLst/>
          </a:prstGeom>
          <a:noFill/>
        </p:spPr>
      </p:pic>
      <p:pic>
        <p:nvPicPr>
          <p:cNvPr id="7176" name="Picture 8" descr="https://sun9-9.userapi.com/impg/8L9BFxFuzRgW92_YvLt-IEcGFJ71u4HatWfgMg/12RxdEQcgqE.jpg?size=1570x2160&amp;quality=96&amp;sign=f51dc904f2afd82cd6723530420050fe&amp;type=album"/>
          <p:cNvPicPr>
            <a:picLocks noChangeAspect="1" noChangeArrowheads="1"/>
          </p:cNvPicPr>
          <p:nvPr/>
        </p:nvPicPr>
        <p:blipFill>
          <a:blip r:embed="rId6" cstate="print"/>
          <a:srcRect r="3954"/>
          <a:stretch>
            <a:fillRect/>
          </a:stretch>
        </p:blipFill>
        <p:spPr bwMode="auto">
          <a:xfrm>
            <a:off x="3143240" y="1643050"/>
            <a:ext cx="2366574" cy="3389973"/>
          </a:xfrm>
          <a:prstGeom prst="rect">
            <a:avLst/>
          </a:prstGeom>
          <a:noFill/>
        </p:spPr>
      </p:pic>
      <p:pic>
        <p:nvPicPr>
          <p:cNvPr id="7172" name="Picture 4" descr="https://sun9-68.userapi.com/impg/XXammjK6KMxhh1xfVb2R7hV77AUHGkLCd0s88w/llOQuarvaPk.jpg?size=1528x2160&amp;quality=96&amp;sign=015d2fec45aa3d7e7ce62184f1df05fb&amp;type=album"/>
          <p:cNvPicPr>
            <a:picLocks noChangeAspect="1" noChangeArrowheads="1"/>
          </p:cNvPicPr>
          <p:nvPr/>
        </p:nvPicPr>
        <p:blipFill>
          <a:blip r:embed="rId7" cstate="print"/>
          <a:srcRect r="10719" b="4262"/>
          <a:stretch>
            <a:fillRect/>
          </a:stretch>
        </p:blipFill>
        <p:spPr bwMode="auto">
          <a:xfrm>
            <a:off x="5292079" y="3286124"/>
            <a:ext cx="2274483" cy="344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Результаты практики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30019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Количество человек, занимающихся в театре - 23 человека.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Количество зрителей выступлений инклюзивного театра «Здравствуйте, люди!» за период реализации представленной практики - 3 013 человек.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Количество конкурсов и мероприятий, где актеры инклюзивного театра «Здравствуйте, люди!» выступали - 22 выступления.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Количество репетиций, проведенных в период заявленной практики - 570 репетиций.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Количество дипломов участника и победителя творческих конкурсов в период реализации практики </a:t>
            </a:r>
            <a:r>
              <a:rPr lang="ru-RU" dirty="0" smtClean="0">
                <a:solidFill>
                  <a:srgbClr val="C00000"/>
                </a:solidFill>
              </a:rPr>
              <a:t>– 32 диплома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senia\Desktop\shablon__33_vnutr_stranit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Контакты инклюзивного театра </a:t>
            </a:r>
            <a:br>
              <a:rPr lang="ru-RU" sz="2800" b="1" dirty="0" smtClean="0">
                <a:solidFill>
                  <a:srgbClr val="CC0000"/>
                </a:solidFill>
              </a:rPr>
            </a:br>
            <a:r>
              <a:rPr lang="ru-RU" sz="2800" b="1" dirty="0" smtClean="0">
                <a:solidFill>
                  <a:srgbClr val="CC0000"/>
                </a:solidFill>
              </a:rPr>
              <a:t>«Здравствуйте, люди!»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844824"/>
            <a:ext cx="8928100" cy="48242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663690, г. </a:t>
            </a:r>
            <a:r>
              <a:rPr lang="ru-RU" sz="2000" dirty="0" err="1" smtClean="0">
                <a:solidFill>
                  <a:srgbClr val="C00000"/>
                </a:solidFill>
              </a:rPr>
              <a:t>Зеленогорск</a:t>
            </a:r>
            <a:r>
              <a:rPr lang="ru-RU" sz="2000" dirty="0" smtClean="0">
                <a:solidFill>
                  <a:srgbClr val="C00000"/>
                </a:solidFill>
              </a:rPr>
              <a:t>, Красноярский край,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ул. Гагарина, д. 18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Телефон: +7 913 518 63 48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 smtClean="0"/>
          </a:p>
          <a:p>
            <a:pPr algn="l"/>
            <a:endParaRPr lang="ru-RU" sz="1800" dirty="0" smtClean="0">
              <a:solidFill>
                <a:srgbClr val="C00000"/>
              </a:solidFill>
            </a:endParaRPr>
          </a:p>
          <a:p>
            <a:pPr algn="l"/>
            <a:r>
              <a:rPr lang="ru-RU" sz="1800" dirty="0" err="1" smtClean="0">
                <a:solidFill>
                  <a:srgbClr val="C00000"/>
                </a:solidFill>
              </a:rPr>
              <a:t>E-mail</a:t>
            </a:r>
            <a:r>
              <a:rPr lang="ru-RU" sz="1800" dirty="0" smtClean="0">
                <a:solidFill>
                  <a:srgbClr val="C00000"/>
                </a:solidFill>
              </a:rPr>
              <a:t>:</a:t>
            </a:r>
            <a:r>
              <a:rPr lang="ru-RU" sz="1800" dirty="0" smtClean="0"/>
              <a:t> </a:t>
            </a:r>
            <a:r>
              <a:rPr lang="ru-RU" sz="1800" u="sng" dirty="0" smtClean="0">
                <a:hlinkClick r:id="rId3"/>
              </a:rPr>
              <a:t>37578@bk.ru</a:t>
            </a:r>
            <a:endParaRPr lang="ru-RU" sz="1800" u="sng" dirty="0" smtClean="0"/>
          </a:p>
          <a:p>
            <a:endParaRPr lang="ru-RU" sz="1800" dirty="0" smtClean="0"/>
          </a:p>
          <a:p>
            <a:pPr algn="l"/>
            <a:endParaRPr lang="ru-RU" sz="1800" dirty="0" smtClean="0">
              <a:solidFill>
                <a:srgbClr val="C00000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Ссылка на сайт: </a:t>
            </a:r>
            <a:r>
              <a:rPr lang="ru-RU" sz="1800" u="sng" dirty="0" smtClean="0">
                <a:hlinkClick r:id="rId4"/>
              </a:rPr>
              <a:t>http://фонд-сияние.рф</a:t>
            </a:r>
            <a:endParaRPr lang="ru-RU" sz="1800" u="sng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>
              <a:solidFill>
                <a:srgbClr val="C00000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Ссылка на страницу </a:t>
            </a:r>
            <a:r>
              <a:rPr lang="ru-RU" sz="1800" dirty="0" err="1" smtClean="0">
                <a:solidFill>
                  <a:srgbClr val="C00000"/>
                </a:solidFill>
              </a:rPr>
              <a:t>Вконтакте</a:t>
            </a:r>
            <a:r>
              <a:rPr lang="ru-RU" sz="1800" dirty="0" smtClean="0">
                <a:solidFill>
                  <a:srgbClr val="C00000"/>
                </a:solidFill>
              </a:rPr>
              <a:t>: </a:t>
            </a:r>
            <a:r>
              <a:rPr lang="ru-RU" sz="1800" u="sng" dirty="0" smtClean="0">
                <a:hlinkClick r:id="rId5"/>
              </a:rPr>
              <a:t>https://vk.com/te </a:t>
            </a:r>
            <a:r>
              <a:rPr lang="ru-RU" sz="1800" u="sng" dirty="0" err="1" smtClean="0">
                <a:hlinkClick r:id="rId5"/>
              </a:rPr>
              <a:t>atrminia</a:t>
            </a:r>
            <a:endParaRPr lang="ru-RU" sz="1800" u="sng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>
              <a:solidFill>
                <a:srgbClr val="C00000"/>
              </a:solidFill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Ссылка на </a:t>
            </a:r>
            <a:r>
              <a:rPr lang="ru-RU" sz="1800" dirty="0" err="1" smtClean="0">
                <a:solidFill>
                  <a:srgbClr val="C00000"/>
                </a:solidFill>
              </a:rPr>
              <a:t>youtube</a:t>
            </a:r>
            <a:r>
              <a:rPr lang="ru-RU" sz="1800" dirty="0" smtClean="0">
                <a:solidFill>
                  <a:srgbClr val="C00000"/>
                </a:solidFill>
              </a:rPr>
              <a:t> канал:</a:t>
            </a:r>
          </a:p>
          <a:p>
            <a:pPr algn="ctr">
              <a:buNone/>
            </a:pPr>
            <a:r>
              <a:rPr lang="ru-RU" sz="1800" u="sng" dirty="0" smtClean="0">
                <a:hlinkClick r:id="rId6"/>
              </a:rPr>
              <a:t>https://www.youtube.com/channel/UCkc26-1rAiYGkQJDUaG0y3Q</a:t>
            </a:r>
            <a:endParaRPr lang="ru-RU" sz="1800" dirty="0" smtClean="0"/>
          </a:p>
          <a:p>
            <a:pPr algn="l"/>
            <a:endParaRPr lang="ru-RU" dirty="0"/>
          </a:p>
        </p:txBody>
      </p:sp>
      <p:pic>
        <p:nvPicPr>
          <p:cNvPr id="2050" name="Picture 2" descr="C:\Users\Ksenia\Desktop\почта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708920"/>
            <a:ext cx="1104900" cy="1104900"/>
          </a:xfrm>
          <a:prstGeom prst="rect">
            <a:avLst/>
          </a:prstGeom>
          <a:noFill/>
        </p:spPr>
      </p:pic>
      <p:pic>
        <p:nvPicPr>
          <p:cNvPr id="2051" name="Picture 3" descr="C:\Users\Ksenia\Desktop\сайт — копия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501008"/>
            <a:ext cx="1080120" cy="1080120"/>
          </a:xfrm>
          <a:prstGeom prst="rect">
            <a:avLst/>
          </a:prstGeom>
          <a:noFill/>
        </p:spPr>
      </p:pic>
      <p:pic>
        <p:nvPicPr>
          <p:cNvPr id="2052" name="Picture 4" descr="C:\Users\Ksenia\Desktop\группа в вк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293096"/>
            <a:ext cx="1185292" cy="1185292"/>
          </a:xfrm>
          <a:prstGeom prst="rect">
            <a:avLst/>
          </a:prstGeom>
          <a:noFill/>
        </p:spPr>
      </p:pic>
      <p:pic>
        <p:nvPicPr>
          <p:cNvPr id="2053" name="Picture 5" descr="C:\Users\Ksenia\Desktop\ЮТ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5445224"/>
            <a:ext cx="1141090" cy="1141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318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Инклюзивный театр  «Здравствуйте, люди!»  – расширяем границы</vt:lpstr>
      <vt:lpstr>Инклюзивный театр  «Здравствуйте, люди!»</vt:lpstr>
      <vt:lpstr> Направления театра</vt:lpstr>
      <vt:lpstr>Команда театра</vt:lpstr>
      <vt:lpstr>Лучшие спектакли, постановки, литературно-поэтические композиции</vt:lpstr>
      <vt:lpstr>Лучшие номера  </vt:lpstr>
      <vt:lpstr>Достижения театра</vt:lpstr>
      <vt:lpstr>Результаты практики</vt:lpstr>
      <vt:lpstr>Контакты инклюзивного театра  «Здравствуйте, люди!»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Изготовление панно в технике алмазной вышивки </dc:title>
  <dc:creator>Ksenia</dc:creator>
  <cp:lastModifiedBy>Грифон</cp:lastModifiedBy>
  <cp:revision>48</cp:revision>
  <dcterms:created xsi:type="dcterms:W3CDTF">2020-02-03T10:22:26Z</dcterms:created>
  <dcterms:modified xsi:type="dcterms:W3CDTF">2021-07-15T15:32:46Z</dcterms:modified>
</cp:coreProperties>
</file>