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8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336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9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9707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67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77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84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0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3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1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3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5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2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5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9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328C-056C-41A4-862A-381BEDCDE7D7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2306EE-87C2-4C8A-B41D-C05841F9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4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54" y="622795"/>
            <a:ext cx="10058400" cy="56421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9980" y="1122363"/>
            <a:ext cx="8626208" cy="3493704"/>
          </a:xfrm>
        </p:spPr>
        <p:txBody>
          <a:bodyPr/>
          <a:lstStyle/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«ФРОНТОВАЯ БРИГАДА»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7604" y="4704202"/>
            <a:ext cx="7660395" cy="553598"/>
          </a:xfrm>
        </p:spPr>
        <p:txBody>
          <a:bodyPr/>
          <a:lstStyle/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ПРАКТИКА БАЛАКОВСКОГО МУНИЦИПАЛЬНОГО РАЙОНА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2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18756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Акция «Фронтовая бригада» – это мероприятие, посвященное Дню Победы. В этот день артисты дают выездные концертные программы, приезжая поздравить ветеранов Великой Отечественной войны. Вместе с работниками культуры поздравляет ветеранов и глава муниципального района.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5" b="20905"/>
          <a:stretch>
            <a:fillRect/>
          </a:stretch>
        </p:blipFill>
        <p:spPr>
          <a:xfrm>
            <a:off x="2589213" y="451918"/>
            <a:ext cx="8915400" cy="38549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3" y="6355395"/>
            <a:ext cx="8915400" cy="4937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4693187"/>
            <a:ext cx="8915400" cy="1795748"/>
          </a:xfrm>
        </p:spPr>
        <p:txBody>
          <a:bodyPr>
            <a:normAutofit fontScale="90000"/>
          </a:bodyPr>
          <a:lstStyle/>
          <a:p>
            <a:r>
              <a:rPr lang="ru-RU" dirty="0"/>
              <a:t>Фронтовые бригады начали создаваться буквально с первых дней войны. </a:t>
            </a:r>
            <a:r>
              <a:rPr lang="ru-RU" dirty="0" smtClean="0"/>
              <a:t>В </a:t>
            </a:r>
            <a:r>
              <a:rPr lang="ru-RU" dirty="0"/>
              <a:t>их число входили академические музыканты, солисты музыкальных театров, актеры и даже цирковые артисты. Сценической площадкой часто становился грузовик, платформа эшелона, дорога, лесная поляна.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1" b="1737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1622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Практика «Фронтовая бригада» проводится в </a:t>
            </a:r>
            <a:r>
              <a:rPr lang="ru-RU" dirty="0" err="1" smtClean="0"/>
              <a:t>Балаковском</a:t>
            </a:r>
            <a:r>
              <a:rPr lang="ru-RU" dirty="0" smtClean="0"/>
              <a:t> районе с 2020 года. Массовые мероприятия запрещены, но </a:t>
            </a:r>
            <a:r>
              <a:rPr lang="ru-RU" dirty="0"/>
              <a:t>9 мая, прежде всего, праздник для самих ветеранов. В этот день наши герои должны чувствовать внимание, ощущать нашу благодарность за их вклад в Победу.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3" b="11463"/>
          <a:stretch>
            <a:fillRect/>
          </a:stretch>
        </p:blipFill>
        <p:spPr>
          <a:xfrm>
            <a:off x="2589213" y="451918"/>
            <a:ext cx="8915400" cy="38549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178" y="-42068"/>
            <a:ext cx="3505199" cy="976312"/>
          </a:xfrm>
        </p:spPr>
        <p:txBody>
          <a:bodyPr/>
          <a:lstStyle/>
          <a:p>
            <a:r>
              <a:rPr lang="ru-RU" b="1" dirty="0" smtClean="0"/>
              <a:t>Лидер практики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6" y="446088"/>
            <a:ext cx="3609974" cy="54149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99960" y="1124886"/>
            <a:ext cx="4990641" cy="514371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Брызгалова </a:t>
            </a:r>
            <a:r>
              <a:rPr lang="ru-RU" sz="1800" dirty="0"/>
              <a:t>Людмила Аркадьевна. Директор муниципального автономного учреждения культуры «Концертная организация «Городской центр искусств им. М.Э. </a:t>
            </a:r>
            <a:r>
              <a:rPr lang="ru-RU" sz="1800" dirty="0" err="1"/>
              <a:t>Сиропова</a:t>
            </a:r>
            <a:r>
              <a:rPr lang="ru-RU" sz="1800" dirty="0"/>
              <a:t>» муниципального образования город Балаково, 1955 года рождения, образование высшее – Саратовский государственный политехнический университет, Поволжская академия государственной службы. Общий стаж работы 42 года, в отрасли культуры 12 лет. В 2016 году за большую культурно-просветительскую работу среди населения, вклад в сохранение и укрепление национальных традиций учреждение занесено на Доску почета </a:t>
            </a:r>
            <a:r>
              <a:rPr lang="ru-RU" sz="1800" dirty="0" err="1"/>
              <a:t>Балаковского</a:t>
            </a:r>
            <a:r>
              <a:rPr lang="ru-RU" sz="1800" dirty="0"/>
              <a:t> муниципального района.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4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Команда практики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540936"/>
            <a:ext cx="5181600" cy="52252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63548" y="1598613"/>
            <a:ext cx="4430864" cy="4262436"/>
          </a:xfrm>
        </p:spPr>
        <p:txBody>
          <a:bodyPr>
            <a:noAutofit/>
          </a:bodyPr>
          <a:lstStyle/>
          <a:p>
            <a:r>
              <a:rPr lang="ru-RU" sz="1800" dirty="0"/>
              <a:t>Команда проекта – коллектив МАУК «КО «ГЦИ». </a:t>
            </a:r>
          </a:p>
          <a:p>
            <a:r>
              <a:rPr lang="ru-RU" sz="1800" dirty="0"/>
              <a:t>Солисты: Кристина Руденко, Сергей </a:t>
            </a:r>
            <a:r>
              <a:rPr lang="ru-RU" sz="1800" dirty="0" err="1"/>
              <a:t>Шевырин</a:t>
            </a:r>
            <a:r>
              <a:rPr lang="ru-RU" sz="1800" dirty="0"/>
              <a:t>, Ирина Нагаева, Геннадий Лебедев.</a:t>
            </a:r>
          </a:p>
          <a:p>
            <a:r>
              <a:rPr lang="ru-RU" sz="1800" dirty="0"/>
              <a:t>Операторы звука: Варвара </a:t>
            </a:r>
            <a:r>
              <a:rPr lang="ru-RU" sz="1800" dirty="0" err="1"/>
              <a:t>Витвар</a:t>
            </a:r>
            <a:r>
              <a:rPr lang="ru-RU" sz="1800" dirty="0"/>
              <a:t>, Владимир </a:t>
            </a:r>
            <a:r>
              <a:rPr lang="ru-RU" sz="1800" smtClean="0"/>
              <a:t>Балибалов</a:t>
            </a:r>
            <a:r>
              <a:rPr lang="ru-RU" sz="1800" dirty="0"/>
              <a:t>, Денис Илларионов.</a:t>
            </a:r>
          </a:p>
          <a:p>
            <a:r>
              <a:rPr lang="ru-RU" sz="1800" dirty="0"/>
              <a:t>Координаторы: </a:t>
            </a:r>
            <a:r>
              <a:rPr lang="ru-RU" sz="1800" dirty="0" err="1"/>
              <a:t>Шевырина</a:t>
            </a:r>
            <a:r>
              <a:rPr lang="ru-RU" sz="1800" dirty="0"/>
              <a:t> Вера Николаевна, заместитель директора МАУК «КО «ГЦИ», Панина Светлана Владимировна, режиссер МАУК «КО «ГЦИ»</a:t>
            </a:r>
          </a:p>
        </p:txBody>
      </p:sp>
    </p:spTree>
    <p:extLst>
      <p:ext uri="{BB962C8B-B14F-4D97-AF65-F5344CB8AC3E}">
        <p14:creationId xmlns:p14="http://schemas.microsoft.com/office/powerpoint/2010/main" val="301932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4800599"/>
            <a:ext cx="8915400" cy="16442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планах – ежегодное проведение данной акции, поскольку всего за два года она полюбилась и жителям района, и самим артистам, а также практика «Фронтовая бригада» показывает, </a:t>
            </a:r>
            <a:r>
              <a:rPr lang="ru-RU" dirty="0"/>
              <a:t>как важно чествовать каждого героя, дожившего до сегодняшнего дня. 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3" b="1146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</TotalTime>
  <Words>326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«ФРОНТОВАЯ БРИГАДА»</vt:lpstr>
      <vt:lpstr>Акция «Фронтовая бригада» – это мероприятие, посвященное Дню Победы. В этот день артисты дают выездные концертные программы, приезжая поздравить ветеранов Великой Отечественной войны. Вместе с работниками культуры поздравляет ветеранов и глава муниципального района.</vt:lpstr>
      <vt:lpstr>Фронтовые бригады начали создаваться буквально с первых дней войны. В их число входили академические музыканты, солисты музыкальных театров, актеры и даже цирковые артисты. Сценической площадкой часто становился грузовик, платформа эшелона, дорога, лесная поляна. </vt:lpstr>
      <vt:lpstr>Практика «Фронтовая бригада» проводится в Балаковском районе с 2020 года. Массовые мероприятия запрещены, но 9 мая, прежде всего, праздник для самих ветеранов. В этот день наши герои должны чувствовать внимание, ощущать нашу благодарность за их вклад в Победу.</vt:lpstr>
      <vt:lpstr>Лидер практики</vt:lpstr>
      <vt:lpstr>Команда практики</vt:lpstr>
      <vt:lpstr>В планах – ежегодное проведение данной акции, поскольку всего за два года она полюбилась и жителям района, и самим артистам, а также практика «Фронтовая бригада» показывает, как важно чествовать каждого героя, дожившего до сегодняшнего дня.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«ФРОНТОВАЯ БРИГАДА»</dc:title>
  <dc:creator>Светлана Пронина</dc:creator>
  <cp:lastModifiedBy>Светлана Пронина</cp:lastModifiedBy>
  <cp:revision>5</cp:revision>
  <dcterms:created xsi:type="dcterms:W3CDTF">2021-05-20T06:08:41Z</dcterms:created>
  <dcterms:modified xsi:type="dcterms:W3CDTF">2021-06-30T07:43:33Z</dcterms:modified>
</cp:coreProperties>
</file>