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5" r:id="rId6"/>
    <p:sldId id="261" r:id="rId7"/>
    <p:sldId id="262" r:id="rId8"/>
    <p:sldId id="264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E9243-306D-4C56-AFA8-8E6021D5C5B4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0CB5-FEFD-4B79-81DD-23EFF28F7C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CB5-FEFD-4B79-81DD-23EFF28F7CD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5060-F6DF-4F04-B68D-B9E1B5BE8162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BB99-7750-48C2-8DA2-9A0181B028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7000924" cy="12858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dventure" pitchFamily="2" charset="0"/>
              </a:rPr>
              <a:t>МИСТЕР И МИСС</a:t>
            </a:r>
            <a:endParaRPr lang="ru-RU" sz="5400" dirty="0">
              <a:solidFill>
                <a:srgbClr val="FF0000"/>
              </a:solidFill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928670"/>
            <a:ext cx="6400800" cy="7143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ГОРОДСКОЙ ШОУ - КОНКУРС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конгресс здоровья дипл уч.jpg"/>
          <p:cNvPicPr>
            <a:picLocks noChangeAspect="1"/>
          </p:cNvPicPr>
          <p:nvPr/>
        </p:nvPicPr>
        <p:blipFill>
          <a:blip r:embed="rId3" cstate="print"/>
          <a:srcRect l="46828"/>
          <a:stretch>
            <a:fillRect/>
          </a:stretch>
        </p:blipFill>
        <p:spPr>
          <a:xfrm>
            <a:off x="500034" y="5072074"/>
            <a:ext cx="4284696" cy="12129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3030545"/>
            <a:ext cx="7715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venture" pitchFamily="2" charset="0"/>
                <a:ea typeface="+mj-ea"/>
                <a:cs typeface="+mj-cs"/>
              </a:rPr>
              <a:t>ПЕРВОКЛАШКА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0"/>
            <a:ext cx="5786478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071546"/>
            <a:ext cx="628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 Увеличение количества участников</a:t>
            </a:r>
          </a:p>
          <a:p>
            <a:pPr algn="ctr"/>
            <a:r>
              <a:rPr lang="ru-RU" sz="2000" dirty="0" smtClean="0"/>
              <a:t>2017– </a:t>
            </a:r>
            <a:r>
              <a:rPr lang="ru-RU" sz="2000" dirty="0"/>
              <a:t>10 </a:t>
            </a:r>
            <a:r>
              <a:rPr lang="ru-RU" sz="2000" dirty="0" smtClean="0"/>
              <a:t>чел.,</a:t>
            </a:r>
          </a:p>
          <a:p>
            <a:pPr algn="ctr"/>
            <a:r>
              <a:rPr lang="ru-RU" sz="2000" dirty="0" smtClean="0"/>
              <a:t>2018 </a:t>
            </a:r>
            <a:r>
              <a:rPr lang="ru-RU" sz="2000" dirty="0"/>
              <a:t>– 15 </a:t>
            </a:r>
            <a:r>
              <a:rPr lang="ru-RU" sz="2000" dirty="0" smtClean="0"/>
              <a:t>чел., </a:t>
            </a:r>
          </a:p>
          <a:p>
            <a:pPr algn="ctr"/>
            <a:r>
              <a:rPr lang="ru-RU" sz="2000" dirty="0" smtClean="0"/>
              <a:t>2019 </a:t>
            </a:r>
            <a:r>
              <a:rPr lang="ru-RU" sz="2000" dirty="0"/>
              <a:t>– 22 </a:t>
            </a:r>
            <a:r>
              <a:rPr lang="ru-RU" sz="2000" dirty="0" smtClean="0"/>
              <a:t>чел., </a:t>
            </a:r>
          </a:p>
          <a:p>
            <a:pPr algn="ctr"/>
            <a:r>
              <a:rPr lang="ru-RU" sz="2000" dirty="0" smtClean="0"/>
              <a:t>2020 </a:t>
            </a:r>
            <a:r>
              <a:rPr lang="ru-RU" sz="2000" dirty="0"/>
              <a:t>– 16 </a:t>
            </a:r>
            <a:r>
              <a:rPr lang="ru-RU" sz="2000" dirty="0" smtClean="0"/>
              <a:t>чел. (ограничение из-за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формата)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204520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Увеличение количества зрителей</a:t>
            </a:r>
          </a:p>
          <a:p>
            <a:pPr algn="ctr"/>
            <a:r>
              <a:rPr lang="ru-RU" sz="2000" dirty="0" smtClean="0"/>
              <a:t>2017 – 245 чел, </a:t>
            </a:r>
          </a:p>
          <a:p>
            <a:pPr algn="ctr"/>
            <a:r>
              <a:rPr lang="ru-RU" sz="2000" dirty="0" smtClean="0"/>
              <a:t>2018 – 450 чел., </a:t>
            </a:r>
          </a:p>
          <a:p>
            <a:pPr algn="ctr"/>
            <a:r>
              <a:rPr lang="ru-RU" sz="2000" dirty="0" smtClean="0"/>
              <a:t>2019 – 470 чел., </a:t>
            </a:r>
          </a:p>
          <a:p>
            <a:pPr algn="ctr"/>
            <a:r>
              <a:rPr lang="ru-RU" sz="2000" dirty="0" smtClean="0"/>
              <a:t>2020 – 37 публикаций/43670 просмотров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29288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сохранении </a:t>
            </a:r>
            <a:r>
              <a:rPr lang="ru-RU" sz="2000" dirty="0" err="1" smtClean="0"/>
              <a:t>онлайн-формата</a:t>
            </a:r>
            <a:r>
              <a:rPr lang="ru-RU" sz="2000" dirty="0" smtClean="0"/>
              <a:t> конкурс может расширить географию участников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14620"/>
            <a:ext cx="6000792" cy="335758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Развитие интеллектуальных и творческих способностей детей города, </a:t>
            </a:r>
            <a:r>
              <a:rPr lang="ru-RU" dirty="0" smtClean="0">
                <a:solidFill>
                  <a:schemeClr val="tx1"/>
                </a:solidFill>
              </a:rPr>
              <a:t>их фантазии </a:t>
            </a:r>
            <a:r>
              <a:rPr lang="ru-RU" dirty="0">
                <a:solidFill>
                  <a:schemeClr val="tx1"/>
                </a:solidFill>
              </a:rPr>
              <a:t>и наблюдательности;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Создание атмосферы творческого поиска, взаимопомощи и сплочения </a:t>
            </a:r>
            <a:r>
              <a:rPr lang="ru-RU" dirty="0" smtClean="0">
                <a:solidFill>
                  <a:schemeClr val="tx1"/>
                </a:solidFill>
              </a:rPr>
              <a:t>школы и </a:t>
            </a:r>
            <a:r>
              <a:rPr lang="ru-RU" dirty="0">
                <a:solidFill>
                  <a:schemeClr val="tx1"/>
                </a:solidFill>
              </a:rPr>
              <a:t>семьи;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Организация совместного досуга детей и родителей, </a:t>
            </a:r>
            <a:r>
              <a:rPr lang="ru-RU" dirty="0" smtClean="0">
                <a:solidFill>
                  <a:schemeClr val="tx1"/>
                </a:solidFill>
              </a:rPr>
              <a:t>активизация жизнедеятельности </a:t>
            </a:r>
            <a:r>
              <a:rPr lang="ru-RU" dirty="0">
                <a:solidFill>
                  <a:schemeClr val="tx1"/>
                </a:solidFill>
              </a:rPr>
              <a:t>семьи;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Формирование интереса к школьной жизни через создание </a:t>
            </a:r>
            <a:r>
              <a:rPr lang="ru-RU" dirty="0" smtClean="0">
                <a:solidFill>
                  <a:schemeClr val="tx1"/>
                </a:solidFill>
              </a:rPr>
              <a:t>атмосферы соревнования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• Выявление новых инициатив, неординарных идей.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5786478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И 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371415"/>
            <a:ext cx="70009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создание благоприятных условий для формирования интеллектуальных, творческих, организаторских, коммуникативных способностей учащихся;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1357298"/>
            <a:ext cx="4071966" cy="10001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Лидер: Саркисова Светлана Эдуардовна,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методист МУК ДК «Современник» </a:t>
            </a:r>
          </a:p>
        </p:txBody>
      </p:sp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5786478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КОМАНДА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фото Саркисова Светл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2982658" cy="2500306"/>
          </a:xfrm>
          <a:prstGeom prst="rect">
            <a:avLst/>
          </a:prstGeom>
        </p:spPr>
      </p:pic>
      <p:pic>
        <p:nvPicPr>
          <p:cNvPr id="11" name="Picture 4" descr="https://sun9-80.userapi.com/impg/lNiZ5xhv-CpKAh0lhs5jVT_GK_oWzP2qX84B4A/aVV0KHlonVo.jpg?size=1280x853&amp;quality=96&amp;sign=b8389f2d125e36319c54843a6d6afe9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00372"/>
            <a:ext cx="4931149" cy="3286148"/>
          </a:xfrm>
          <a:prstGeom prst="rect">
            <a:avLst/>
          </a:prstGeom>
          <a:noFill/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00034" y="4572008"/>
            <a:ext cx="3357586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Команда: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творческий коллектив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МУК ДК «Современник»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5786478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ТВОРЧЕСКИЕ ЭТАПЫ: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571612"/>
            <a:ext cx="7000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dirty="0"/>
              <a:t>Танцевальная картинка "Школа".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Дефиле </a:t>
            </a:r>
            <a:r>
              <a:rPr lang="ru-RU" sz="2000" dirty="0"/>
              <a:t>«Знакомьтесь: первоклашка</a:t>
            </a:r>
            <a:r>
              <a:rPr lang="ru-RU" sz="2000" dirty="0" smtClean="0"/>
              <a:t>!»</a:t>
            </a:r>
          </a:p>
          <a:p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 err="1"/>
              <a:t>Видеовопрос</a:t>
            </a:r>
            <a:r>
              <a:rPr lang="ru-RU" sz="2000" dirty="0"/>
              <a:t> "Почемучки" - ответ на </a:t>
            </a:r>
            <a:r>
              <a:rPr lang="ru-RU" sz="2000" dirty="0" err="1"/>
              <a:t>видеовопросы</a:t>
            </a:r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организаторов</a:t>
            </a:r>
          </a:p>
          <a:p>
            <a:endParaRPr lang="ru-RU" sz="2000" dirty="0"/>
          </a:p>
          <a:p>
            <a:r>
              <a:rPr lang="ru-RU" sz="2000" dirty="0"/>
              <a:t>• Творческий конкурс "Талант. Творчество. </a:t>
            </a:r>
            <a:r>
              <a:rPr lang="ru-RU" sz="2000" dirty="0" smtClean="0"/>
              <a:t>Дети»</a:t>
            </a:r>
          </a:p>
          <a:p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/>
              <a:t>Конкурс </a:t>
            </a:r>
            <a:r>
              <a:rPr lang="ru-RU" sz="2000" dirty="0" smtClean="0"/>
              <a:t>болельщиков</a:t>
            </a:r>
          </a:p>
          <a:p>
            <a:endParaRPr lang="ru-RU" sz="2000" dirty="0"/>
          </a:p>
          <a:p>
            <a:r>
              <a:rPr lang="ru-RU" sz="2000" dirty="0" smtClean="0"/>
              <a:t>• </a:t>
            </a:r>
            <a:r>
              <a:rPr lang="ru-RU" sz="2000" dirty="0" err="1"/>
              <a:t>Фотосессия</a:t>
            </a:r>
            <a:r>
              <a:rPr lang="ru-RU" sz="2000" dirty="0"/>
              <a:t> «Счастливый день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5786478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ИЗМЕНЕНИЯ В ПРОЕКТЕ: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571612"/>
            <a:ext cx="70009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2017</a:t>
            </a:r>
            <a:r>
              <a:rPr lang="ru-RU" sz="2800" dirty="0" smtClean="0"/>
              <a:t> – старт проекта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2018</a:t>
            </a:r>
            <a:r>
              <a:rPr lang="ru-RU" sz="2800" dirty="0" smtClean="0"/>
              <a:t> –  перенос некоторых этапов (Визитка, интеллектуальный этап, «Школа будущего») на другой день с целью экономии времени и усиления эффекта шоу.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2019</a:t>
            </a:r>
            <a:r>
              <a:rPr lang="ru-RU" sz="2800" dirty="0" smtClean="0"/>
              <a:t> – приглашение к участию мальчиков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2020</a:t>
            </a:r>
            <a:r>
              <a:rPr lang="ru-RU" sz="2800" dirty="0" smtClean="0"/>
              <a:t> – реализация проекта в </a:t>
            </a:r>
            <a:r>
              <a:rPr lang="ru-RU" sz="2800" dirty="0" err="1" smtClean="0"/>
              <a:t>онлайн-пространстве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0"/>
            <a:ext cx="700092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ДЕЯТЕЛЬНОСТЬ ПО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85860"/>
            <a:ext cx="4963970" cy="3286148"/>
          </a:xfrm>
          <a:prstGeom prst="rect">
            <a:avLst/>
          </a:prstGeom>
        </p:spPr>
      </p:pic>
      <p:pic>
        <p:nvPicPr>
          <p:cNvPr id="10" name="Рисунок 9" descr="ведущ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659110"/>
            <a:ext cx="3085262" cy="2056038"/>
          </a:xfrm>
          <a:prstGeom prst="rect">
            <a:avLst/>
          </a:prstGeom>
        </p:spPr>
      </p:pic>
      <p:pic>
        <p:nvPicPr>
          <p:cNvPr id="11" name="Рисунок 10" descr="жю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256"/>
            <a:ext cx="3443632" cy="2294858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6679" y="1285860"/>
            <a:ext cx="3001569" cy="2000264"/>
          </a:xfrm>
          <a:prstGeom prst="rect">
            <a:avLst/>
          </a:prstGeom>
        </p:spPr>
      </p:pic>
      <p:pic>
        <p:nvPicPr>
          <p:cNvPr id="12" name="Рисунок 11" descr="награжден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3" y="3429000"/>
            <a:ext cx="3001569" cy="2000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214686"/>
            <a:ext cx="2143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dventure" pitchFamily="2" charset="0"/>
              </a:rPr>
              <a:t>2017</a:t>
            </a:r>
            <a:endParaRPr lang="ru-RU" sz="60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0"/>
            <a:ext cx="700092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ДЕЯТЕЛЬНОСТЬ ПО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12" y="928670"/>
            <a:ext cx="2143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dventure" pitchFamily="2" charset="0"/>
              </a:rPr>
              <a:t>2018</a:t>
            </a:r>
            <a:endParaRPr lang="ru-RU" sz="6000" dirty="0">
              <a:solidFill>
                <a:srgbClr val="FF0000"/>
              </a:solidFill>
              <a:latin typeface="Adventure" pitchFamily="2" charset="0"/>
            </a:endParaRPr>
          </a:p>
        </p:txBody>
      </p:sp>
      <p:pic>
        <p:nvPicPr>
          <p:cNvPr id="7" name="Рисунок 6" descr="поддер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857232"/>
            <a:ext cx="3178414" cy="2118115"/>
          </a:xfrm>
          <a:prstGeom prst="rect">
            <a:avLst/>
          </a:prstGeom>
        </p:spPr>
      </p:pic>
      <p:pic>
        <p:nvPicPr>
          <p:cNvPr id="11" name="Рисунок 10" descr="творчество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81154"/>
            <a:ext cx="3357586" cy="2237516"/>
          </a:xfrm>
          <a:prstGeom prst="rect">
            <a:avLst/>
          </a:prstGeom>
        </p:spPr>
      </p:pic>
      <p:pic>
        <p:nvPicPr>
          <p:cNvPr id="12" name="Рисунок 11" descr="жюри на 1 этап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72008"/>
            <a:ext cx="3071802" cy="2047068"/>
          </a:xfrm>
          <a:prstGeom prst="rect">
            <a:avLst/>
          </a:prstGeom>
        </p:spPr>
      </p:pic>
      <p:pic>
        <p:nvPicPr>
          <p:cNvPr id="8" name="Рисунок 7" descr="дефил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000" y="3214686"/>
            <a:ext cx="3751961" cy="2500330"/>
          </a:xfrm>
          <a:prstGeom prst="rect">
            <a:avLst/>
          </a:prstGeom>
        </p:spPr>
      </p:pic>
      <p:pic>
        <p:nvPicPr>
          <p:cNvPr id="10" name="Рисунок 9" descr="1 этап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3143248"/>
            <a:ext cx="3001568" cy="2000264"/>
          </a:xfrm>
          <a:prstGeom prst="rect">
            <a:avLst/>
          </a:prstGeom>
        </p:spPr>
      </p:pic>
      <p:pic>
        <p:nvPicPr>
          <p:cNvPr id="6" name="Рисунок 5" descr="1 эта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1857364"/>
            <a:ext cx="2964018" cy="197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0"/>
            <a:ext cx="700092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ДЕЯТЕЛЬНОСТЬ ПО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 этап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714410" cy="2475306"/>
          </a:xfrm>
          <a:prstGeom prst="rect">
            <a:avLst/>
          </a:prstGeom>
        </p:spPr>
      </p:pic>
      <p:pic>
        <p:nvPicPr>
          <p:cNvPr id="8" name="Рисунок 7" descr="жю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6627" y="785794"/>
            <a:ext cx="3215967" cy="2143140"/>
          </a:xfrm>
          <a:prstGeom prst="rect">
            <a:avLst/>
          </a:prstGeom>
        </p:spPr>
      </p:pic>
      <p:pic>
        <p:nvPicPr>
          <p:cNvPr id="10" name="Рисунок 9" descr="Десер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429000"/>
            <a:ext cx="2428874" cy="3238498"/>
          </a:xfrm>
          <a:prstGeom prst="rect">
            <a:avLst/>
          </a:prstGeom>
        </p:spPr>
      </p:pic>
      <p:pic>
        <p:nvPicPr>
          <p:cNvPr id="6" name="Рисунок 5" descr="все участники 2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160417"/>
            <a:ext cx="3643306" cy="2575932"/>
          </a:xfrm>
          <a:prstGeom prst="rect">
            <a:avLst/>
          </a:prstGeom>
        </p:spPr>
      </p:pic>
      <p:pic>
        <p:nvPicPr>
          <p:cNvPr id="11" name="Рисунок 10" descr="поддержка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857760"/>
            <a:ext cx="2500330" cy="1666236"/>
          </a:xfrm>
          <a:prstGeom prst="rect">
            <a:avLst/>
          </a:prstGeom>
        </p:spPr>
      </p:pic>
      <p:pic>
        <p:nvPicPr>
          <p:cNvPr id="12" name="Рисунок 11" descr="финал2.jpg"/>
          <p:cNvPicPr>
            <a:picLocks noChangeAspect="1"/>
          </p:cNvPicPr>
          <p:nvPr/>
        </p:nvPicPr>
        <p:blipFill>
          <a:blip r:embed="rId8" cstate="print"/>
          <a:srcRect l="30981"/>
          <a:stretch>
            <a:fillRect/>
          </a:stretch>
        </p:blipFill>
        <p:spPr>
          <a:xfrm>
            <a:off x="214282" y="953520"/>
            <a:ext cx="2428892" cy="2329698"/>
          </a:xfrm>
          <a:prstGeom prst="rect">
            <a:avLst/>
          </a:prstGeom>
        </p:spPr>
      </p:pic>
      <p:pic>
        <p:nvPicPr>
          <p:cNvPr id="13" name="Рисунок 12" descr="финал3.jpg"/>
          <p:cNvPicPr>
            <a:picLocks noChangeAspect="1"/>
          </p:cNvPicPr>
          <p:nvPr/>
        </p:nvPicPr>
        <p:blipFill>
          <a:blip r:embed="rId9" cstate="print"/>
          <a:srcRect l="31454"/>
          <a:stretch>
            <a:fillRect/>
          </a:stretch>
        </p:blipFill>
        <p:spPr>
          <a:xfrm>
            <a:off x="4286248" y="785794"/>
            <a:ext cx="1541715" cy="150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000108"/>
            <a:ext cx="2143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solidFill>
                  <a:srgbClr val="FF0000"/>
                </a:solidFill>
                <a:latin typeface="Adventure" pitchFamily="2" charset="0"/>
              </a:rPr>
              <a:t>2019</a:t>
            </a:r>
            <a:endParaRPr lang="ru-RU" sz="56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hop-kopona.com/uploads/posts/2019-03/1552036853_backgrou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catherineasquithgallery.com/uploads/posts/2021-02/1613466472_1-p-fon-dlya-prezentatsii-shkolnii-stil-nach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0"/>
            <a:ext cx="7000924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ДЕЯТЕЛЬНОСТЬ ПО ПРОЕКТУ: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голосование приз зрительских девочк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14290"/>
            <a:ext cx="1885690" cy="2066923"/>
          </a:xfrm>
          <a:prstGeom prst="rect">
            <a:avLst/>
          </a:prstGeom>
        </p:spPr>
      </p:pic>
      <p:pic>
        <p:nvPicPr>
          <p:cNvPr id="17" name="Рисунок 16" descr="заседание жюри ZO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714752"/>
            <a:ext cx="2307836" cy="3071810"/>
          </a:xfrm>
          <a:prstGeom prst="rect">
            <a:avLst/>
          </a:prstGeom>
        </p:spPr>
      </p:pic>
      <p:pic>
        <p:nvPicPr>
          <p:cNvPr id="19" name="Рисунок 18" descr="отзывы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714752"/>
            <a:ext cx="2428892" cy="3037450"/>
          </a:xfrm>
          <a:prstGeom prst="rect">
            <a:avLst/>
          </a:prstGeom>
        </p:spPr>
      </p:pic>
      <p:pic>
        <p:nvPicPr>
          <p:cNvPr id="20" name="Рисунок 19" descr="фотосесс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928670"/>
            <a:ext cx="4036005" cy="2689619"/>
          </a:xfrm>
          <a:prstGeom prst="rect">
            <a:avLst/>
          </a:prstGeom>
        </p:spPr>
      </p:pic>
      <p:pic>
        <p:nvPicPr>
          <p:cNvPr id="21" name="Рисунок 20" descr="лен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285992"/>
            <a:ext cx="2000232" cy="1332968"/>
          </a:xfrm>
          <a:prstGeom prst="rect">
            <a:avLst/>
          </a:prstGeom>
        </p:spPr>
      </p:pic>
      <p:pic>
        <p:nvPicPr>
          <p:cNvPr id="22" name="Рисунок 21" descr="церемония награждения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3210536"/>
            <a:ext cx="3071834" cy="3442680"/>
          </a:xfrm>
          <a:prstGeom prst="rect">
            <a:avLst/>
          </a:prstGeom>
        </p:spPr>
      </p:pic>
      <p:pic>
        <p:nvPicPr>
          <p:cNvPr id="23" name="Рисунок 22" descr="почемуч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928670"/>
            <a:ext cx="1714512" cy="2182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3214686"/>
            <a:ext cx="2143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 smtClean="0">
                <a:solidFill>
                  <a:srgbClr val="FF0000"/>
                </a:solidFill>
                <a:latin typeface="Adventure" pitchFamily="2" charset="0"/>
              </a:rPr>
              <a:t>2020</a:t>
            </a:r>
            <a:endParaRPr lang="ru-RU" sz="56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290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МИСТЕР И МИСС</vt:lpstr>
      <vt:lpstr>ЦЕЛЬ И ЗАДАЧИ:</vt:lpstr>
      <vt:lpstr>КОМАНДА ПРОЕКТА:</vt:lpstr>
      <vt:lpstr>ТВОРЧЕСКИЕ ЭТАПЫ:</vt:lpstr>
      <vt:lpstr>ИЗМЕНЕНИЯ В ПРОЕКТЕ:</vt:lpstr>
      <vt:lpstr>ДЕЯТЕЛЬНОСТЬ ПО ПРОЕКТУ:</vt:lpstr>
      <vt:lpstr>ДЕЯТЕЛЬНОСТЬ ПО ПРОЕКТУ:</vt:lpstr>
      <vt:lpstr>ДЕЯТЕЛЬНОСТЬ ПО ПРОЕКТУ:</vt:lpstr>
      <vt:lpstr>ДЕЯТЕЛЬНОСТЬ ПО ПРОЕКТУ: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МИСТЕР И МИСС</dc:title>
  <dc:creator>Admin</dc:creator>
  <cp:lastModifiedBy>Admin</cp:lastModifiedBy>
  <cp:revision>3</cp:revision>
  <dcterms:created xsi:type="dcterms:W3CDTF">2021-07-13T18:25:32Z</dcterms:created>
  <dcterms:modified xsi:type="dcterms:W3CDTF">2021-07-13T19:41:30Z</dcterms:modified>
</cp:coreProperties>
</file>