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71" r:id="rId9"/>
    <p:sldId id="259" r:id="rId10"/>
    <p:sldId id="272" r:id="rId11"/>
    <p:sldId id="273" r:id="rId12"/>
    <p:sldId id="274" r:id="rId13"/>
    <p:sldId id="277" r:id="rId14"/>
    <p:sldId id="264" r:id="rId15"/>
    <p:sldId id="263" r:id="rId16"/>
    <p:sldId id="262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1BE3DB-FC7C-401A-AFA0-92DBF688270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273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7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2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3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B1BE3DB-FC7C-401A-AFA0-92DBF688270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3898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57135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09270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8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7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B1BE3DB-FC7C-401A-AFA0-92DBF688270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64095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B1BE3DB-FC7C-401A-AFA0-92DBF688270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0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B1BE3DB-FC7C-401A-AFA0-92DBF6882702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5DB6CF-1471-4A2A-952D-DBA67202574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336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k.ru/group/54099025920091" TargetMode="External"/><Relationship Id="rId3" Type="http://schemas.openxmlformats.org/officeDocument/2006/relationships/hyperlink" Target="https://vk.com/tsarlekin" TargetMode="External"/><Relationship Id="rId7" Type="http://schemas.openxmlformats.org/officeDocument/2006/relationships/hyperlink" Target="https://www.instagram.com/zarteatr/" TargetMode="External"/><Relationship Id="rId2" Type="http://schemas.openxmlformats.org/officeDocument/2006/relationships/hyperlink" Target="https://zarteatr.ru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facebook.com/zarteatr" TargetMode="External"/><Relationship Id="rId5" Type="http://schemas.openxmlformats.org/officeDocument/2006/relationships/hyperlink" Target="https://vk.com/zarteatr" TargetMode="External"/><Relationship Id="rId4" Type="http://schemas.openxmlformats.org/officeDocument/2006/relationships/hyperlink" Target="https://vk.com/away.php?to=https://www.instagram.com/arlekin_zr&amp;cc_key=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.com/tsarlekin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hyperlink" Target="http://www.zarteatr.ru/" TargetMode="External"/><Relationship Id="rId4" Type="http://schemas.openxmlformats.org/officeDocument/2006/relationships/hyperlink" Target="http://www.instagram.com/arlekin_z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2" y="1098388"/>
            <a:ext cx="10318418" cy="4394988"/>
          </a:xfrm>
        </p:spPr>
        <p:txBody>
          <a:bodyPr/>
          <a:lstStyle/>
          <a:p>
            <a:r>
              <a:rPr lang="ru-RU" sz="5400" dirty="0"/>
              <a:t>«Театральная </a:t>
            </a:r>
            <a:br>
              <a:rPr lang="ru-RU" sz="5400" dirty="0"/>
            </a:br>
            <a:r>
              <a:rPr lang="ru-RU" sz="5400" dirty="0"/>
              <a:t>связь поколений»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4" y="5837879"/>
            <a:ext cx="8045373" cy="7422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/>
              <a:t>«Театральная связь поколений» - социокультурный проект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МУ «Театр юного зрителя г. Заречного»</a:t>
            </a:r>
          </a:p>
        </p:txBody>
      </p:sp>
    </p:spTree>
    <p:extLst>
      <p:ext uri="{BB962C8B-B14F-4D97-AF65-F5344CB8AC3E}">
        <p14:creationId xmlns:p14="http://schemas.microsoft.com/office/powerpoint/2010/main" val="122966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Принципиальные подходы, избранные при разработке и внедрении практики: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51678" y="1874516"/>
            <a:ext cx="7949472" cy="34975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реверсивное наставничество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команде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78" y="2386013"/>
            <a:ext cx="5265086" cy="3514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3286125"/>
            <a:ext cx="4922643" cy="32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6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1163110" cy="1493517"/>
          </a:xfrm>
        </p:spPr>
        <p:txBody>
          <a:bodyPr>
            <a:noAutofit/>
          </a:bodyPr>
          <a:lstStyle/>
          <a:p>
            <a:r>
              <a:rPr lang="ru-RU" sz="4000" dirty="0"/>
              <a:t>27 марта 2021 года – премьера спектакля «Пищеблок. Вторая Олимпийская»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92" y="1726762"/>
            <a:ext cx="3905060" cy="26085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524">
            <a:off x="5377289" y="1702943"/>
            <a:ext cx="4197561" cy="2803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91" y="4187588"/>
            <a:ext cx="3676796" cy="2456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26" y="4187588"/>
            <a:ext cx="3747253" cy="25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2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1163110" cy="1493517"/>
          </a:xfrm>
        </p:spPr>
        <p:txBody>
          <a:bodyPr>
            <a:noAutofit/>
          </a:bodyPr>
          <a:lstStyle/>
          <a:p>
            <a:r>
              <a:rPr lang="ru-RU" dirty="0"/>
              <a:t>Отзывы о спектакле </a:t>
            </a:r>
            <a:br>
              <a:rPr lang="ru-RU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A65F1A3-3988-42E8-BF9E-7023C6D25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1" y="1123337"/>
            <a:ext cx="3154111" cy="41270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1C45DD7-8ACE-425D-B414-A71CCBFE8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35" y="1123337"/>
            <a:ext cx="3251587" cy="39673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0D5FEA2-4CFC-4D25-9E2D-79FB4F038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213" y="1123337"/>
            <a:ext cx="3238684" cy="41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1163110" cy="1493517"/>
          </a:xfrm>
        </p:spPr>
        <p:txBody>
          <a:bodyPr>
            <a:noAutofit/>
          </a:bodyPr>
          <a:lstStyle/>
          <a:p>
            <a:r>
              <a:rPr lang="ru-RU" dirty="0"/>
              <a:t>Отзывы о спектакле </a:t>
            </a:r>
            <a:br>
              <a:rPr lang="ru-RU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51737E-76EF-4B72-BFC8-18280D132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94" y="1357455"/>
            <a:ext cx="3054432" cy="38435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BB3E69-0A3C-4636-9F4D-556D89258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0" y="1376218"/>
            <a:ext cx="2842447" cy="38700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49CC437-E934-4ED9-A840-EFFE8DD17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08" y="185639"/>
            <a:ext cx="3328515" cy="39882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C07E515-2776-449B-A16F-60D742BB3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006" y="4173904"/>
            <a:ext cx="3611963" cy="264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3377717" y="201231"/>
            <a:ext cx="8127999" cy="544314"/>
          </a:xfrm>
        </p:spPr>
        <p:txBody>
          <a:bodyPr>
            <a:noAutofit/>
          </a:bodyPr>
          <a:lstStyle/>
          <a:p>
            <a:r>
              <a:rPr lang="ru-RU" sz="3200" dirty="0"/>
              <a:t>Результаты практики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0363" y="1500188"/>
            <a:ext cx="7672387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Постановка полномасштабной совместной работы театра и студии «Арлекин» осуществлена впервые. В спектакле задействовано 24 артиста, из них 17 – воспитанники студии.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33329" y="3455160"/>
            <a:ext cx="7672387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Спектакль «Пищеблок. Вторая Олимпийская», будучи экспериментальной работой театра и студии, после премьеры вошел в репертуарный план театра.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21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2" y="808607"/>
            <a:ext cx="3870608" cy="498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753154" y="969270"/>
            <a:ext cx="251515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spc="3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ОСНОВАТЕЛЬ  И РУКОВОДИТЕЛЬ СТУДИИ «АРЛЕКИН»</a:t>
            </a:r>
          </a:p>
          <a:p>
            <a:r>
              <a:rPr lang="ru-RU" b="1" spc="3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Ведущая актриса  и режиссёр театра Наталья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Кучишкина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>
              <a:ea typeface="Calibri" panose="020F0502020204030204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99110" y="185042"/>
            <a:ext cx="8127999" cy="544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dirty="0"/>
              <a:t>Лидер практики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77162" y="729356"/>
            <a:ext cx="32242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>
                  <a:lumMod val="95000"/>
                </a:schemeClr>
              </a:solidFill>
              <a:latin typeface="Acrom" panose="00000500000000000000" pitchFamily="50" charset="-52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Образование высшее. Закончила МГУКИ в 2000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по специальности «режиссёр». 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Являясь одновременно ведущей актрисой театра и педагогом студии, Наталья очень четко понимает особенности театрального и педагогического процесса и может оптимально выстроить процесс взаимодействия между юными и взрослыми артистами.</a:t>
            </a:r>
          </a:p>
        </p:txBody>
      </p:sp>
    </p:spTree>
    <p:extLst>
      <p:ext uri="{BB962C8B-B14F-4D97-AF65-F5344CB8AC3E}">
        <p14:creationId xmlns:p14="http://schemas.microsoft.com/office/powerpoint/2010/main" val="1826103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4363" y="300036"/>
            <a:ext cx="10050129" cy="1196671"/>
          </a:xfrm>
        </p:spPr>
        <p:txBody>
          <a:bodyPr>
            <a:noAutofit/>
          </a:bodyPr>
          <a:lstStyle/>
          <a:p>
            <a:r>
              <a:rPr lang="ru-RU" sz="2600" dirty="0">
                <a:latin typeface="Acrom" panose="00000500000000000000" pitchFamily="50" charset="-52"/>
              </a:rPr>
              <a:t>Ссылки на </a:t>
            </a:r>
            <a:br>
              <a:rPr lang="ru-RU" sz="2600" dirty="0">
                <a:latin typeface="Acrom" panose="00000500000000000000" pitchFamily="50" charset="-52"/>
              </a:rPr>
            </a:br>
            <a:r>
              <a:rPr lang="ru-RU" sz="2600" dirty="0" err="1">
                <a:latin typeface="Acrom" panose="00000500000000000000" pitchFamily="50" charset="-52"/>
              </a:rPr>
              <a:t>интернет-ресурсы</a:t>
            </a:r>
            <a:r>
              <a:rPr lang="ru-RU" sz="2600" dirty="0">
                <a:latin typeface="Acrom" panose="00000500000000000000" pitchFamily="50" charset="-52"/>
              </a:rPr>
              <a:t> практики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337884" y="1932178"/>
            <a:ext cx="3092115" cy="4164164"/>
          </a:xfrm>
        </p:spPr>
        <p:txBody>
          <a:bodyPr/>
          <a:lstStyle/>
          <a:p>
            <a:r>
              <a:rPr lang="ru-RU" dirty="0"/>
              <a:t>Муниципальное учреждение «Театр юного зрителя г. Заречного».</a:t>
            </a:r>
          </a:p>
          <a:p>
            <a:r>
              <a:rPr lang="ru-RU" dirty="0"/>
              <a:t>Адрес: ул. Братская 14, 442960</a:t>
            </a:r>
          </a:p>
          <a:p>
            <a:r>
              <a:rPr lang="ru-RU" dirty="0"/>
              <a:t>Пензенская обл., г. Заречный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039605"/>
              </p:ext>
            </p:extLst>
          </p:nvPr>
        </p:nvGraphicFramePr>
        <p:xfrm>
          <a:off x="428625" y="1932179"/>
          <a:ext cx="6700838" cy="466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4387">
                  <a:extLst>
                    <a:ext uri="{9D8B030D-6E8A-4147-A177-3AD203B41FA5}">
                      <a16:colId xmlns="" xmlns:a16="http://schemas.microsoft.com/office/drawing/2014/main" val="1759856871"/>
                    </a:ext>
                  </a:extLst>
                </a:gridCol>
                <a:gridCol w="3156451">
                  <a:extLst>
                    <a:ext uri="{9D8B030D-6E8A-4147-A177-3AD203B41FA5}">
                      <a16:colId xmlns="" xmlns:a16="http://schemas.microsoft.com/office/drawing/2014/main" val="1604942154"/>
                    </a:ext>
                  </a:extLst>
                </a:gridCol>
              </a:tblGrid>
              <a:tr h="323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Сайт театра юного зрителя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https://zarteatr.ru/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92774789"/>
                  </a:ext>
                </a:extLst>
              </a:tr>
              <a:tr h="667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Страница студии «Арлекин» в социальной сети «Вконтакте»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https://vk.com/tsarlekin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98356162"/>
                  </a:ext>
                </a:extLst>
              </a:tr>
              <a:tr h="667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Страница студии «Арлекин» в инстаграме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https://www.instagram.com/arlekin_zr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57663957"/>
                  </a:ext>
                </a:extLst>
              </a:tr>
              <a:tr h="667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Страница театра юного зрителя в социальной сети «Вконтакте»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https://vk.com/zarteatr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7191438"/>
                  </a:ext>
                </a:extLst>
              </a:tr>
              <a:tr h="100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Страница группы театра юного зрителя в социальной сети «</a:t>
                      </a: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Facebook</a:t>
                      </a: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»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https://www.facebook.com/zarteatr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90461765"/>
                  </a:ext>
                </a:extLst>
              </a:tr>
              <a:tr h="667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Страница театра юного зрителя в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</a:rPr>
                        <a:t>инстаграме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https://www.instagram.com/zarteatr/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45698643"/>
                  </a:ext>
                </a:extLst>
              </a:tr>
              <a:tr h="667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Страница театра юного зрителя в социальной сети «Одноклассники»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https://ok.ru/group/54099025920091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2036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248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контакты: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0" y="-25613"/>
            <a:ext cx="4196573" cy="3533897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Муниципальное учреждение «Театр юного зрителя г. Заречного».</a:t>
            </a:r>
          </a:p>
          <a:p>
            <a:r>
              <a:rPr lang="ru-RU" dirty="0"/>
              <a:t>Адрес: ул. Братская 14, 442960</a:t>
            </a:r>
          </a:p>
          <a:p>
            <a:r>
              <a:rPr lang="ru-RU" dirty="0"/>
              <a:t>Пензенская обл., г. Заречный</a:t>
            </a:r>
          </a:p>
          <a:p>
            <a:endParaRPr lang="ru-RU" dirty="0"/>
          </a:p>
          <a:p>
            <a:r>
              <a:rPr lang="en-US" dirty="0">
                <a:hlinkClick r:id="rId3"/>
              </a:rPr>
              <a:t>www.vk.com/tsarlekin</a:t>
            </a:r>
            <a:endParaRPr lang="en-US" dirty="0"/>
          </a:p>
          <a:p>
            <a:r>
              <a:rPr lang="en-US" dirty="0">
                <a:hlinkClick r:id="rId4"/>
              </a:rPr>
              <a:t>www.instagram.com/arlekin_zr</a:t>
            </a:r>
            <a:endParaRPr lang="en-US" dirty="0"/>
          </a:p>
          <a:p>
            <a:r>
              <a:rPr lang="en-US" dirty="0">
                <a:hlinkClick r:id="rId5"/>
              </a:rPr>
              <a:t>www.zarteatr.ru</a:t>
            </a:r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69" y="3441941"/>
            <a:ext cx="4442984" cy="26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0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427108"/>
          </a:xfrm>
        </p:spPr>
        <p:txBody>
          <a:bodyPr>
            <a:noAutofit/>
          </a:bodyPr>
          <a:lstStyle/>
          <a:p>
            <a:r>
              <a:rPr lang="ru-RU" sz="2300" dirty="0"/>
              <a:t>Предпосылки реализации ПРАКТИКИ: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42929" y="1941913"/>
            <a:ext cx="2987790" cy="5218981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50000"/>
                  <a:lumOff val="50000"/>
                </a:schemeClr>
              </a:buClr>
            </a:pPr>
            <a:r>
              <a:rPr lang="ru-RU" sz="1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 1999 году при МУ «Театр юного зрителя г. Заречного» начала работать театральная студия «Арлекин» с целью приобщения подростков к миру театра и актёрскому мастерству, уверенного существования в социуме и пробы профессиональных навыков.</a:t>
            </a:r>
            <a:endParaRPr lang="ru-RU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01" y="1941913"/>
            <a:ext cx="5565681" cy="36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8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310">
            <a:off x="6746472" y="3960466"/>
            <a:ext cx="3037608" cy="214938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427108"/>
          </a:xfrm>
        </p:spPr>
        <p:txBody>
          <a:bodyPr>
            <a:noAutofit/>
          </a:bodyPr>
          <a:lstStyle/>
          <a:p>
            <a:r>
              <a:rPr lang="ru-RU" sz="2300" dirty="0"/>
              <a:t>Предпосылки реализации ПРАКТИКИ: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42929" y="1941913"/>
            <a:ext cx="2987790" cy="5218981"/>
          </a:xfrm>
        </p:spPr>
        <p:txBody>
          <a:bodyPr>
            <a:noAutofit/>
          </a:bodyPr>
          <a:lstStyle/>
          <a:p>
            <a:r>
              <a:rPr lang="ru-RU" sz="1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Занятия с детьми проводят ведущие актёры театра с опытом педагогической деятельности. Учебный процесс проходит непосредственно в здании театра. Воспитанники студии погружены в атмосферу </a:t>
            </a:r>
            <a:r>
              <a:rPr lang="ru-RU" sz="12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закулисья</a:t>
            </a:r>
            <a:r>
              <a:rPr lang="ru-RU" sz="1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с первых дней обучения, наблюдают театральный процесс «изнутри».</a:t>
            </a:r>
            <a:endParaRPr lang="ru-RU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99" y="1862052"/>
            <a:ext cx="2606039" cy="1737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91" y="2256623"/>
            <a:ext cx="2344190" cy="15627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17" y="4282858"/>
            <a:ext cx="2256906" cy="15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4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51" y="2157782"/>
            <a:ext cx="2446160" cy="163308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427108"/>
          </a:xfrm>
        </p:spPr>
        <p:txBody>
          <a:bodyPr>
            <a:noAutofit/>
          </a:bodyPr>
          <a:lstStyle/>
          <a:p>
            <a:r>
              <a:rPr lang="ru-RU" sz="2300" dirty="0"/>
              <a:t>Предпосылки реализации ПРАКТИКИ: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42929" y="1941913"/>
            <a:ext cx="2987790" cy="5218981"/>
          </a:xfrm>
        </p:spPr>
        <p:txBody>
          <a:bodyPr>
            <a:noAutofit/>
          </a:bodyPr>
          <a:lstStyle/>
          <a:p>
            <a:r>
              <a:rPr lang="ru-RU" sz="1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Режиссёры задействуют в своих постановках воспитанников студии: детские роли играют дети. </a:t>
            </a:r>
          </a:p>
          <a:p>
            <a:r>
              <a:rPr lang="ru-RU" sz="1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Особой ценностью для ребят является совместная работа в спектаклях наравне с педагогами и профессиональными актёрами.</a:t>
            </a:r>
            <a:endParaRPr lang="ru-RU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19" y="4006734"/>
            <a:ext cx="3478877" cy="2319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717" y="2489494"/>
            <a:ext cx="2566283" cy="1758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577" y="4867287"/>
            <a:ext cx="2409288" cy="16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5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42" y="4757396"/>
            <a:ext cx="2627470" cy="175398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427108"/>
          </a:xfrm>
        </p:spPr>
        <p:txBody>
          <a:bodyPr>
            <a:noAutofit/>
          </a:bodyPr>
          <a:lstStyle/>
          <a:p>
            <a:r>
              <a:rPr lang="ru-RU" sz="2300" dirty="0"/>
              <a:t>Предпосылки реализации ПРАКТИКИ: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42929" y="1941913"/>
            <a:ext cx="2987790" cy="5218981"/>
          </a:xfrm>
        </p:spPr>
        <p:txBody>
          <a:bodyPr>
            <a:noAutofit/>
          </a:bodyPr>
          <a:lstStyle/>
          <a:p>
            <a:r>
              <a:rPr lang="ru-RU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 труппе театра юного зрителя служат 6 воспитанников студии «Арлекин».</a:t>
            </a:r>
            <a:endParaRPr lang="ru-RU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04" y="1662545"/>
            <a:ext cx="2867891" cy="1911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29" y="3328740"/>
            <a:ext cx="2902627" cy="1929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11" y="4463934"/>
            <a:ext cx="2930237" cy="1953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43" y="1662545"/>
            <a:ext cx="2395797" cy="15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3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427108"/>
          </a:xfrm>
        </p:spPr>
        <p:txBody>
          <a:bodyPr>
            <a:noAutofit/>
          </a:bodyPr>
          <a:lstStyle/>
          <a:p>
            <a:r>
              <a:rPr lang="ru-RU" sz="2300" dirty="0"/>
              <a:t>Предпосылки реализации ПРАКТИКИ: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42929" y="1941913"/>
            <a:ext cx="2987790" cy="5218981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50000"/>
                  <a:lumOff val="50000"/>
                </a:schemeClr>
              </a:buClr>
            </a:pPr>
            <a:r>
              <a:rPr lang="ru-RU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 репертуаре театра есть постановки, в которых так или иначе задействованы воспитанники студии.</a:t>
            </a:r>
            <a:endParaRPr lang="ru-RU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89" y="2003645"/>
            <a:ext cx="3048000" cy="2036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76" y="2693600"/>
            <a:ext cx="3048000" cy="2036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6" y="4101441"/>
            <a:ext cx="3087485" cy="2058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4" y="4343121"/>
            <a:ext cx="3229494" cy="21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4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974379" y="1337936"/>
            <a:ext cx="8819416" cy="841659"/>
          </a:xfrm>
        </p:spPr>
        <p:txBody>
          <a:bodyPr>
            <a:noAutofit/>
          </a:bodyPr>
          <a:lstStyle/>
          <a:p>
            <a:r>
              <a:rPr lang="ru-RU" sz="2000" dirty="0"/>
              <a:t>Наличие в городе театра юного зрителя</a:t>
            </a:r>
            <a:r>
              <a:rPr lang="ru-RU" sz="2000" dirty="0">
                <a:latin typeface="Acrom" panose="00000500000000000000" pitchFamily="50" charset="-52"/>
              </a:rPr>
              <a:t/>
            </a:r>
            <a:br>
              <a:rPr lang="ru-RU" sz="2000" dirty="0">
                <a:latin typeface="Acrom" panose="00000500000000000000" pitchFamily="50" charset="-52"/>
              </a:rPr>
            </a:br>
            <a:endParaRPr lang="ru-RU" sz="2000" dirty="0">
              <a:latin typeface="Acrom" panose="00000500000000000000" pitchFamily="50" charset="-52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42929" y="2475781"/>
            <a:ext cx="3994633" cy="3519577"/>
          </a:xfrm>
        </p:spPr>
        <p:txBody>
          <a:bodyPr>
            <a:normAutofit/>
          </a:bodyPr>
          <a:lstStyle/>
          <a:p>
            <a:r>
              <a:rPr lang="ru-RU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Администрация ТЕАТРА заинтересована в появлении и воспитании подрастающей смены. Театр существует с 1993 года, а спустя 6 лет (в 1999 году) была набрана первая группа студии «Арлекин».</a:t>
            </a:r>
            <a:endParaRPr lang="ru-RU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0862" y="383829"/>
            <a:ext cx="8339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Acrom" panose="00000500000000000000" pitchFamily="50" charset="-52"/>
              </a:rPr>
              <a:t>Возможности, которые позволили реализовать </a:t>
            </a:r>
            <a:r>
              <a:rPr lang="ru-RU" sz="2800" b="1" dirty="0" smtClean="0">
                <a:solidFill>
                  <a:srgbClr val="FFC000"/>
                </a:solidFill>
                <a:latin typeface="Acrom" panose="00000500000000000000" pitchFamily="50" charset="-52"/>
              </a:rPr>
              <a:t>практику:</a:t>
            </a:r>
            <a:endParaRPr lang="ru-RU" sz="2800" b="1" dirty="0">
              <a:solidFill>
                <a:srgbClr val="FFC000"/>
              </a:solidFill>
              <a:latin typeface="Acrom" panose="000005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87" y="2558697"/>
            <a:ext cx="4391555" cy="29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0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90862" y="783939"/>
            <a:ext cx="8729662" cy="1194858"/>
          </a:xfrm>
        </p:spPr>
        <p:txBody>
          <a:bodyPr>
            <a:noAutofit/>
          </a:bodyPr>
          <a:lstStyle/>
          <a:p>
            <a:r>
              <a:rPr lang="ru-RU" sz="2000" dirty="0"/>
              <a:t>Наличие в городе театра юного </a:t>
            </a:r>
            <a:r>
              <a:rPr lang="ru-RU" sz="2000" dirty="0" smtClean="0"/>
              <a:t>зрителя</a:t>
            </a:r>
            <a:r>
              <a:rPr lang="ru-RU" sz="2000" dirty="0" smtClean="0">
                <a:latin typeface="Acrom" panose="00000500000000000000" pitchFamily="50" charset="-52"/>
              </a:rPr>
              <a:t/>
            </a:r>
            <a:br>
              <a:rPr lang="ru-RU" sz="2000" dirty="0" smtClean="0">
                <a:latin typeface="Acrom" panose="00000500000000000000" pitchFamily="50" charset="-52"/>
              </a:rPr>
            </a:br>
            <a:endParaRPr lang="ru-RU" sz="2000" dirty="0">
              <a:latin typeface="Acrom" panose="00000500000000000000" pitchFamily="50" charset="-52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090862" y="1978796"/>
            <a:ext cx="3994633" cy="3519577"/>
          </a:xfrm>
        </p:spPr>
        <p:txBody>
          <a:bodyPr>
            <a:normAutofit/>
          </a:bodyPr>
          <a:lstStyle/>
          <a:p>
            <a:r>
              <a:rPr lang="ru-RU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возможности юным артистам заниматься в театре, выходить на главную театральную площадку города, участвовать в спектаклях наравне с профессиональными артистами.</a:t>
            </a:r>
            <a:endParaRPr lang="ru-RU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0862" y="383829"/>
            <a:ext cx="8339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Acrom"/>
              </a:rPr>
              <a:t>Возможности, которые позволили реализовать </a:t>
            </a:r>
            <a:r>
              <a:rPr lang="ru-RU" sz="2800" b="1" dirty="0" smtClean="0">
                <a:solidFill>
                  <a:srgbClr val="FFC000"/>
                </a:solidFill>
                <a:latin typeface="Acrom"/>
              </a:rPr>
              <a:t>практику:</a:t>
            </a:r>
            <a:endParaRPr lang="ru-RU" sz="2800" b="1" dirty="0">
              <a:solidFill>
                <a:srgbClr val="FFC000"/>
              </a:solidFill>
              <a:latin typeface="Acrom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4" y="1978796"/>
            <a:ext cx="2847975" cy="21359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63" y="1691062"/>
            <a:ext cx="2033588" cy="2711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550" y="4269344"/>
            <a:ext cx="2774110" cy="2080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58" y="4827588"/>
            <a:ext cx="3043099" cy="20304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51" y="4402513"/>
            <a:ext cx="32575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2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5821" flipH="1">
            <a:off x="2166077" y="4530039"/>
            <a:ext cx="2971801" cy="201808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Краткое описание практики</a:t>
            </a:r>
            <a:br>
              <a:rPr lang="ru-RU" dirty="0"/>
            </a:br>
            <a:endParaRPr lang="ru-RU" sz="4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51678" y="1874516"/>
            <a:ext cx="4800600" cy="34975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 включает в себя творческое взаимодействие театра юного зрителя и театральной студии «Арлекин»  через постановку и показ спектакля большой формы  по роману А. Иванова «Пищеблок. Вторая Олимпийская» (12+), в которой наравне задействованы профессиональные актёры театра и воспитанники студии.</a:t>
            </a:r>
          </a:p>
          <a:p>
            <a:endParaRPr lang="ru-RU" sz="1600" dirty="0">
              <a:latin typeface="Acrom" panose="00000500000000000000" pitchFamily="50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29" y="1144379"/>
            <a:ext cx="4066530" cy="27146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80" y="4113818"/>
            <a:ext cx="3769833" cy="25165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23" y="3859004"/>
            <a:ext cx="3617071" cy="24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2681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297</TotalTime>
  <Words>588</Words>
  <Application>Microsoft Office PowerPoint</Application>
  <PresentationFormat>Произвольный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Badge</vt:lpstr>
      <vt:lpstr>«Театральная  связь поколений»</vt:lpstr>
      <vt:lpstr>Предпосылки реализации ПРАКТИКИ: </vt:lpstr>
      <vt:lpstr>Предпосылки реализации ПРАКТИКИ: </vt:lpstr>
      <vt:lpstr>Предпосылки реализации ПРАКТИКИ: </vt:lpstr>
      <vt:lpstr>Предпосылки реализации ПРАКТИКИ: </vt:lpstr>
      <vt:lpstr>Предпосылки реализации ПРАКТИКИ: </vt:lpstr>
      <vt:lpstr>Наличие в городе театра юного зрителя </vt:lpstr>
      <vt:lpstr>Наличие в городе театра юного зрителя </vt:lpstr>
      <vt:lpstr>Краткое описание практики </vt:lpstr>
      <vt:lpstr>Принципиальные подходы, избранные при разработке и внедрении практики: </vt:lpstr>
      <vt:lpstr>27 марта 2021 года – премьера спектакля «Пищеблок. Вторая Олимпийская»  </vt:lpstr>
      <vt:lpstr>Отзывы о спектакле    </vt:lpstr>
      <vt:lpstr>Отзывы о спектакле    </vt:lpstr>
      <vt:lpstr>Результаты практики</vt:lpstr>
      <vt:lpstr>Презентация PowerPoint</vt:lpstr>
      <vt:lpstr>Ссылки на  интернет-ресурсы практики</vt:lpstr>
      <vt:lpstr>Наши контакты: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Иванова</dc:creator>
  <cp:lastModifiedBy>Лариса</cp:lastModifiedBy>
  <cp:revision>92</cp:revision>
  <cp:lastPrinted>2018-06-04T12:47:52Z</cp:lastPrinted>
  <dcterms:created xsi:type="dcterms:W3CDTF">2018-06-01T11:03:58Z</dcterms:created>
  <dcterms:modified xsi:type="dcterms:W3CDTF">2021-06-25T11:10:43Z</dcterms:modified>
</cp:coreProperties>
</file>