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67" r:id="rId4"/>
    <p:sldId id="256" r:id="rId5"/>
    <p:sldId id="257" r:id="rId6"/>
    <p:sldId id="259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7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4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30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449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880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84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7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272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3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1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23954-09C5-4D93-99A5-88AD5885884E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85C0-7E17-4CE9-8A9C-10EB7DDE7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16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972" y="112576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Фестиваль патриотической песни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«Россия начинается с тебя!»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90" t="12216" r="4754" b="13809"/>
          <a:stretch/>
        </p:blipFill>
        <p:spPr>
          <a:xfrm>
            <a:off x="747347" y="1629728"/>
            <a:ext cx="10717822" cy="49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Цель </a:t>
            </a:r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фестиваля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61713" y="1027906"/>
            <a:ext cx="10145486" cy="879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в подрастающем поколении духовно-нравственных и патриотических ценностей, отражающих историческое и культурное наследие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43" y="2489663"/>
            <a:ext cx="5258528" cy="4176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456" y="2489663"/>
            <a:ext cx="5569864" cy="41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1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612" y="1777111"/>
            <a:ext cx="4837386" cy="4369184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об исторических фактах и явлениях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 детях чувства гордости за свой народ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ветеранам Великой Отечественной войны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922" t="10277" r="11922" b="6744"/>
          <a:stretch/>
        </p:blipFill>
        <p:spPr>
          <a:xfrm>
            <a:off x="5205323" y="1555455"/>
            <a:ext cx="6693145" cy="432958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27017" y="116931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Задачи фестиваля</a:t>
            </a:r>
            <a:b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28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35" t="7506" r="21974" b="5220"/>
          <a:stretch/>
        </p:blipFill>
        <p:spPr>
          <a:xfrm>
            <a:off x="6060850" y="1661594"/>
            <a:ext cx="5962243" cy="479108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4346" y="-74706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Участники фестиваля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30149"/>
          <a:stretch/>
        </p:blipFill>
        <p:spPr>
          <a:xfrm>
            <a:off x="29558" y="1661594"/>
            <a:ext cx="5733244" cy="47910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60854" y="933006"/>
            <a:ext cx="8999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 </a:t>
            </a:r>
            <a:r>
              <a:rPr lang="ru-RU" sz="28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школы, классные коллективы, </a:t>
            </a:r>
            <a:r>
              <a:rPr lang="ru-RU" sz="28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5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88" y="1603602"/>
            <a:ext cx="5801784" cy="4351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909" t="9307" r="24856" b="6467"/>
          <a:stretch/>
        </p:blipFill>
        <p:spPr>
          <a:xfrm>
            <a:off x="6203396" y="1603602"/>
            <a:ext cx="5532210" cy="435133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4617" y="0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Фестиваль проводится ежегодно в преддверии Дня Победы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661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097" y="937351"/>
            <a:ext cx="6625046" cy="17448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b="1" dirty="0" smtClean="0"/>
              <a:t>художественное слово</a:t>
            </a:r>
          </a:p>
          <a:p>
            <a:pPr>
              <a:lnSpc>
                <a:spcPct val="100000"/>
              </a:lnSpc>
            </a:pPr>
            <a:r>
              <a:rPr lang="ru-RU" b="1" dirty="0" smtClean="0"/>
              <a:t>литературно-музыкальная композиция</a:t>
            </a:r>
          </a:p>
          <a:p>
            <a:pPr>
              <a:lnSpc>
                <a:spcPct val="100000"/>
              </a:lnSpc>
            </a:pPr>
            <a:r>
              <a:rPr lang="ru-RU" b="1" dirty="0"/>
              <a:t>песня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637" t="19004" r="22442" b="6606"/>
          <a:stretch/>
        </p:blipFill>
        <p:spPr>
          <a:xfrm>
            <a:off x="6618367" y="1398637"/>
            <a:ext cx="5467199" cy="381779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4346" y="-74706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Номинации фестиваля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5" y="2572845"/>
            <a:ext cx="5913120" cy="42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4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536" y="778031"/>
            <a:ext cx="6275351" cy="23918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«Россия –жизнь моя»</a:t>
            </a:r>
          </a:p>
          <a:p>
            <a:r>
              <a:rPr lang="ru-RU" dirty="0" smtClean="0"/>
              <a:t> </a:t>
            </a:r>
            <a:r>
              <a:rPr lang="ru-RU" dirty="0"/>
              <a:t>«Песня, опаленная войной»</a:t>
            </a:r>
          </a:p>
          <a:p>
            <a:r>
              <a:rPr lang="ru-RU" dirty="0" smtClean="0"/>
              <a:t> </a:t>
            </a:r>
            <a:r>
              <a:rPr lang="ru-RU" dirty="0"/>
              <a:t>«Все, что было не со мной, помню»</a:t>
            </a:r>
          </a:p>
          <a:p>
            <a:r>
              <a:rPr lang="ru-RU" dirty="0" smtClean="0"/>
              <a:t> </a:t>
            </a:r>
            <a:r>
              <a:rPr lang="ru-RU" dirty="0"/>
              <a:t>«Я не видел войны, я смотрел только фильм…»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948" t="4181" r="13247" b="5915"/>
          <a:stretch/>
        </p:blipFill>
        <p:spPr>
          <a:xfrm>
            <a:off x="6638108" y="1059268"/>
            <a:ext cx="5237269" cy="354061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6929" y="-266295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Тематика произведений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40" y="3031218"/>
            <a:ext cx="5222029" cy="38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74617" y="0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Лидер фестиваля – Ольга  Александровна Тараканова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655415" y="1611193"/>
            <a:ext cx="6973293" cy="437159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/>
              <a:t>	Тараканова </a:t>
            </a:r>
            <a:r>
              <a:rPr lang="ru-RU" sz="2400" dirty="0"/>
              <a:t>Ольга Александровна-заместитель директора по воспитательной </a:t>
            </a:r>
            <a:r>
              <a:rPr lang="ru-RU" sz="2400" dirty="0" smtClean="0"/>
              <a:t>работе</a:t>
            </a:r>
            <a:endParaRPr lang="ru-RU" sz="24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 smtClean="0"/>
              <a:t> 	Выстраивая </a:t>
            </a:r>
            <a:r>
              <a:rPr lang="ru-RU" sz="2400" dirty="0"/>
              <a:t>воспитательную работу школы, Ольга Александровна способствует развитию нравственной, физически здоровой личности, способной к творчеству, самосознанию, самоопределению и активной гражданской </a:t>
            </a:r>
            <a:r>
              <a:rPr lang="ru-RU" sz="2400" dirty="0" smtClean="0"/>
              <a:t>позиции </a:t>
            </a:r>
            <a:endParaRPr lang="ru-RU" sz="24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dirty="0"/>
              <a:t>	</a:t>
            </a:r>
            <a:r>
              <a:rPr lang="ru-RU" sz="2400" dirty="0" smtClean="0"/>
              <a:t>С </a:t>
            </a:r>
            <a:r>
              <a:rPr lang="ru-RU" sz="2400" dirty="0"/>
              <a:t>огромным энтузиазмом и вдохновением, Ольга Александровна является организатором мероприятий, событий и концертных программ, направленных на воспитание </a:t>
            </a:r>
            <a:r>
              <a:rPr lang="ru-RU" sz="2400" dirty="0" smtClean="0"/>
              <a:t>человека </a:t>
            </a:r>
            <a:endParaRPr lang="ru-RU" sz="2400" dirty="0"/>
          </a:p>
          <a:p>
            <a:pPr marL="0" indent="0" algn="just">
              <a:lnSpc>
                <a:spcPct val="100000"/>
              </a:lnSpc>
              <a:buNone/>
            </a:pPr>
            <a:endParaRPr lang="ru-RU" sz="2000" dirty="0"/>
          </a:p>
        </p:txBody>
      </p:sp>
      <p:pic>
        <p:nvPicPr>
          <p:cNvPr id="1026" name="Picture 2" descr="https://sun9-10.userapi.com/impg/Jf1w6esYKwZNxRM7zaPYTyywhwj03-skxsbYDg/FSXx5WPmFQk.jpg?size=1200x1600&amp;quality=95&amp;sign=af3a97242712bf4da7682157aa0f1ff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325563"/>
            <a:ext cx="3895996" cy="519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23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6281" y="4899834"/>
            <a:ext cx="9949962" cy="16490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Дальнейшее развитие практики </a:t>
            </a:r>
            <a:r>
              <a:rPr lang="ru-RU" dirty="0"/>
              <a:t>предполагает сетевое взаимодействие с другими дошкольными и общеобразовательными учреждениями </a:t>
            </a:r>
            <a:r>
              <a:rPr lang="ru-RU" dirty="0" smtClean="0"/>
              <a:t>Трехгорного </a:t>
            </a:r>
            <a:r>
              <a:rPr lang="ru-RU" dirty="0"/>
              <a:t>городского </a:t>
            </a:r>
            <a:r>
              <a:rPr lang="ru-RU" dirty="0" smtClean="0"/>
              <a:t>округа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844" t="13740" r="21428" b="6052"/>
          <a:stretch/>
        </p:blipFill>
        <p:spPr>
          <a:xfrm>
            <a:off x="6263473" y="1325561"/>
            <a:ext cx="4492869" cy="3337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16" y="1325562"/>
            <a:ext cx="4671900" cy="333707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74617" y="0"/>
            <a:ext cx="108791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«Россия начинается с тебя!»</a:t>
            </a:r>
          </a:p>
        </p:txBody>
      </p:sp>
    </p:spTree>
    <p:extLst>
      <p:ext uri="{BB962C8B-B14F-4D97-AF65-F5344CB8AC3E}">
        <p14:creationId xmlns:p14="http://schemas.microsoft.com/office/powerpoint/2010/main" val="2785300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133</Words>
  <Application>Microsoft Office PowerPoint</Application>
  <PresentationFormat>Широкоэкранный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Фестиваль патриотической песни  «Россия начинается с тебя!»</vt:lpstr>
      <vt:lpstr>Цель фестиваля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Study228</cp:lastModifiedBy>
  <cp:revision>26</cp:revision>
  <dcterms:created xsi:type="dcterms:W3CDTF">2023-10-19T08:14:17Z</dcterms:created>
  <dcterms:modified xsi:type="dcterms:W3CDTF">2023-10-20T07:09:13Z</dcterms:modified>
</cp:coreProperties>
</file>