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256" r:id="rId2"/>
    <p:sldId id="283" r:id="rId3"/>
    <p:sldId id="279" r:id="rId4"/>
    <p:sldId id="265" r:id="rId5"/>
    <p:sldId id="259" r:id="rId6"/>
    <p:sldId id="284" r:id="rId7"/>
    <p:sldId id="281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6" autoAdjust="0"/>
    <p:restoredTop sz="94624" autoAdjust="0"/>
  </p:normalViewPr>
  <p:slideViewPr>
    <p:cSldViewPr>
      <p:cViewPr>
        <p:scale>
          <a:sx n="75" d="100"/>
          <a:sy n="75" d="100"/>
        </p:scale>
        <p:origin x="-120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B914AE2-6942-4D3D-BF9E-B59FE8E8DF47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B5602BD-0A5F-4512-9F6A-707B1D9B7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7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602BD-0A5F-4512-9F6A-707B1D9B7D9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1DD-8D2F-4D43-A148-D7F4608F841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65674-5F51-4075-AEB7-F8672AFA7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1DD-8D2F-4D43-A148-D7F4608F841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5674-5F51-4075-AEB7-F8672AFA7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1DD-8D2F-4D43-A148-D7F4608F841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5674-5F51-4075-AEB7-F8672AFA7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A711DD-8D2F-4D43-A148-D7F4608F841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1065674-5F51-4075-AEB7-F8672AFA7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1DD-8D2F-4D43-A148-D7F4608F841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5674-5F51-4075-AEB7-F8672AFA7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1DD-8D2F-4D43-A148-D7F4608F841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5674-5F51-4075-AEB7-F8672AFA7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5674-5F51-4075-AEB7-F8672AFA7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1DD-8D2F-4D43-A148-D7F4608F841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1DD-8D2F-4D43-A148-D7F4608F841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5674-5F51-4075-AEB7-F8672AFA7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1DD-8D2F-4D43-A148-D7F4608F841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5674-5F51-4075-AEB7-F8672AFA7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A711DD-8D2F-4D43-A148-D7F4608F841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065674-5F51-4075-AEB7-F8672AFA7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1DD-8D2F-4D43-A148-D7F4608F841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65674-5F51-4075-AEB7-F8672AFA7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A711DD-8D2F-4D43-A148-D7F4608F841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1065674-5F51-4075-AEB7-F8672AFA7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nzadm.ru/files/article_data/images/fotodo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snzadm.ru/files/article_data/images/fotoposle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г.Снежинск</a:t>
            </a:r>
            <a:endParaRPr lang="ru-RU" sz="1400" kern="100" spc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+mj-cs"/>
            </a:endParaRPr>
          </a:p>
          <a:p>
            <a:pPr algn="l"/>
            <a:r>
              <a:rPr lang="ru-RU" sz="1400" kern="100" spc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50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+mj-cs"/>
              </a:rPr>
              <a:t>					</a:t>
            </a:r>
            <a:endParaRPr lang="ru-RU" sz="1400" kern="100" spc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50000"/>
                </a:schemeClr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57200" y="692696"/>
            <a:ext cx="8305800" cy="2376264"/>
          </a:xfrm>
        </p:spPr>
        <p:txBody>
          <a:bodyPr/>
          <a:lstStyle/>
          <a:p>
            <a:r>
              <a:rPr lang="ru-RU" sz="3200" u="sng" dirty="0" smtClean="0">
                <a:solidFill>
                  <a:srgbClr val="000000"/>
                </a:solidFill>
                <a:effectLst/>
              </a:rPr>
              <a:t>Лучшие Муниципальные Практики</a:t>
            </a:r>
            <a:br>
              <a:rPr lang="ru-RU" sz="3200" u="sng" dirty="0" smtClean="0">
                <a:solidFill>
                  <a:srgbClr val="000000"/>
                </a:solidFill>
                <a:effectLst/>
              </a:rPr>
            </a:br>
            <a:r>
              <a:rPr lang="ru-RU" sz="3200" u="sng" dirty="0" smtClean="0">
                <a:solidFill>
                  <a:srgbClr val="000000"/>
                </a:solidFill>
                <a:effectLst/>
              </a:rPr>
              <a:t>Инициативный </a:t>
            </a:r>
            <a:r>
              <a:rPr lang="ru-RU" sz="3200" u="sng" dirty="0">
                <a:solidFill>
                  <a:srgbClr val="000000"/>
                </a:solidFill>
                <a:effectLst/>
              </a:rPr>
              <a:t>проект «Устройство комплексной физкультурно-досуговой площадки для детей и взрослых»</a:t>
            </a:r>
            <a:endParaRPr lang="ru-RU" sz="3200" kern="100" spc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00811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Проект был реализован на </a:t>
            </a:r>
            <a:r>
              <a:rPr lang="ru-RU" sz="1400" dirty="0">
                <a:solidFill>
                  <a:srgbClr val="000000"/>
                </a:solidFill>
              </a:rPr>
              <a:t>земельном участке, находящемся в собственности у муниципального образования “город Снежинск”, расположенный в пределах границы территории, прилегающей к существующему хоккейному корту в жилом поселке №2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effectLst/>
              </a:rPr>
              <a:t>Территория </a:t>
            </a:r>
            <a:r>
              <a:rPr lang="ru-RU" sz="1600" b="1" dirty="0">
                <a:solidFill>
                  <a:srgbClr val="000000"/>
                </a:solidFill>
                <a:effectLst/>
              </a:rPr>
              <a:t>реализации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6287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68203" rIns="0" bIns="26820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snzadm.ru/files/article_data/images/fotod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4" y="2120291"/>
            <a:ext cx="4324930" cy="324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snzadm.ru/files/article_data/images/fotopos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90" y="2492896"/>
            <a:ext cx="4283090" cy="39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908720"/>
            <a:ext cx="8075240" cy="5187280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endParaRPr lang="ru-RU" sz="1400" spc="1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Строительство </a:t>
            </a:r>
            <a:r>
              <a:rPr lang="ru-RU" sz="1400" dirty="0">
                <a:solidFill>
                  <a:srgbClr val="000000"/>
                </a:solidFill>
              </a:rPr>
              <a:t>Комплексной площадки решило проблему досуга для жителей коттеджной застройки, рядом с установленным ранее новым хоккейным кортом.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Периметр территории освещен светодиодными светильниками в рамках программы энергосбережения.</a:t>
            </a:r>
          </a:p>
          <a:p>
            <a:r>
              <a:rPr lang="ru-RU" sz="1400" dirty="0">
                <a:solidFill>
                  <a:srgbClr val="000000"/>
                </a:solidFill>
              </a:rPr>
              <a:t>Удаленность от жилых домов позволило избежать жалоб на шум.</a:t>
            </a:r>
          </a:p>
          <a:p>
            <a:r>
              <a:rPr lang="ru-RU" sz="1400" dirty="0">
                <a:solidFill>
                  <a:srgbClr val="000000"/>
                </a:solidFill>
              </a:rPr>
              <a:t>Создание условий для проведения праздников, тренировок и т.д. для образовательных и культурных учреждений микрорайона.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Близкое расположение точки общепита и магазина.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Четкое взаимодействие инициативной группы, сотрудников администрации, спонсоров и жителей позволило выиграть в конкурсе инициативных проектов, заняв 1 место и реализовать проект.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99176" cy="50405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effectLst/>
              </a:rPr>
            </a:br>
            <a:r>
              <a:rPr lang="ru-RU" sz="1600" b="1" dirty="0">
                <a:solidFill>
                  <a:srgbClr val="000000"/>
                </a:solidFill>
                <a:effectLst/>
              </a:rPr>
              <a:t>Краткое описание практики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92696"/>
            <a:ext cx="79928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 и </a:t>
            </a:r>
            <a:r>
              <a:rPr lang="ru-RU" sz="1400" b="1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b="1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marL="342900" indent="-342900" algn="ctr">
              <a:buAutoNum type="arabicPeriod"/>
            </a:pPr>
            <a:endParaRPr lang="ru-RU" sz="1400" b="1" spc="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</a:rPr>
              <a:t>Цель проекта: расширение игрового пространства для большего количества семей с детьми и улучшение городской инфраструктуры,  и вовлечение жителей города в инициативные проекты любого направления.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Задачи:</a:t>
            </a:r>
          </a:p>
          <a:p>
            <a:r>
              <a:rPr lang="ru-RU" sz="1400" dirty="0">
                <a:solidFill>
                  <a:srgbClr val="000000"/>
                </a:solidFill>
              </a:rPr>
              <a:t>- создать условия для организации физкультурного и игрового досуга детей и взрослых;</a:t>
            </a:r>
          </a:p>
          <a:p>
            <a:r>
              <a:rPr lang="ru-RU" sz="1400" dirty="0">
                <a:solidFill>
                  <a:srgbClr val="000000"/>
                </a:solidFill>
              </a:rPr>
              <a:t> - организовать места массового отдыха населения;</a:t>
            </a:r>
          </a:p>
          <a:p>
            <a:r>
              <a:rPr lang="ru-RU" sz="1400" dirty="0">
                <a:solidFill>
                  <a:srgbClr val="000000"/>
                </a:solidFill>
              </a:rPr>
              <a:t> - приобщить семьи с детьми к здоровому образу жизни;</a:t>
            </a:r>
          </a:p>
          <a:p>
            <a:r>
              <a:rPr lang="ru-RU" sz="1400" dirty="0">
                <a:solidFill>
                  <a:srgbClr val="000000"/>
                </a:solidFill>
              </a:rPr>
              <a:t> -  расширить игровое пространство;</a:t>
            </a:r>
          </a:p>
          <a:p>
            <a:r>
              <a:rPr lang="ru-RU" sz="1400" dirty="0">
                <a:solidFill>
                  <a:srgbClr val="000000"/>
                </a:solidFill>
              </a:rPr>
              <a:t> - уменьшение числа правонарушений среди подрастающего поколения;</a:t>
            </a:r>
          </a:p>
          <a:p>
            <a:r>
              <a:rPr lang="ru-RU" sz="1400" dirty="0">
                <a:solidFill>
                  <a:srgbClr val="000000"/>
                </a:solidFill>
              </a:rPr>
              <a:t> - повысить двигательную активность, сплотить семью;</a:t>
            </a:r>
          </a:p>
          <a:p>
            <a:r>
              <a:rPr lang="ru-RU" sz="1400" dirty="0">
                <a:solidFill>
                  <a:srgbClr val="000000"/>
                </a:solidFill>
              </a:rPr>
              <a:t> - зпознакомить жителей округа;</a:t>
            </a:r>
          </a:p>
          <a:p>
            <a:r>
              <a:rPr lang="ru-RU" sz="1400" dirty="0">
                <a:solidFill>
                  <a:srgbClr val="000000"/>
                </a:solidFill>
              </a:rPr>
              <a:t> - показать положительный пример вовлечения жителей города в инициативные проекты любого направления.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328592"/>
          </a:xfrm>
        </p:spPr>
        <p:txBody>
          <a:bodyPr/>
          <a:lstStyle/>
          <a:p>
            <a:pPr marL="358775" indent="357188">
              <a:spcBef>
                <a:spcPts val="0"/>
              </a:spcBef>
              <a:tabLst>
                <a:tab pos="185738" algn="l"/>
              </a:tabLst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l">
              <a:buFont typeface="Wingdings 2"/>
              <a:buChar char=""/>
            </a:pPr>
            <a:r>
              <a:rPr lang="ru-RU" sz="1400" dirty="0">
                <a:solidFill>
                  <a:srgbClr val="000000"/>
                </a:solidFill>
              </a:rPr>
              <a:t>Депутат </a:t>
            </a:r>
            <a:r>
              <a:rPr lang="ru-RU" sz="1400" dirty="0">
                <a:solidFill>
                  <a:srgbClr val="000000"/>
                </a:solidFill>
              </a:rPr>
              <a:t>Собрания депутатов Снежинского городского округа с 2020 года.</a:t>
            </a:r>
          </a:p>
          <a:p>
            <a:pPr marL="274320" indent="-274320" algn="l">
              <a:buFont typeface="Wingdings 2"/>
              <a:buChar char=""/>
            </a:pPr>
            <a:r>
              <a:rPr lang="ru-RU" sz="1400" dirty="0">
                <a:solidFill>
                  <a:srgbClr val="000000"/>
                </a:solidFill>
              </a:rPr>
              <a:t>Инициатор реализованного проекта по строительству Комплексной площадки для детей и взрослых в жилом поселке № 2.</a:t>
            </a:r>
          </a:p>
          <a:p>
            <a:pPr marL="274320" indent="-274320" algn="l">
              <a:buFont typeface="Wingdings 2"/>
              <a:buChar char=""/>
            </a:pPr>
            <a:r>
              <a:rPr lang="ru-RU" sz="1400" dirty="0">
                <a:solidFill>
                  <a:srgbClr val="000000"/>
                </a:solidFill>
              </a:rPr>
              <a:t>Инициатор и организатор благотворительной акции «Поделись игрушкой с другом».</a:t>
            </a:r>
          </a:p>
          <a:p>
            <a:pPr marL="274320" indent="-274320" algn="l">
              <a:buFont typeface="Wingdings 2"/>
              <a:buChar char=""/>
            </a:pPr>
            <a:r>
              <a:rPr lang="ru-RU" sz="1400" dirty="0">
                <a:solidFill>
                  <a:srgbClr val="000000"/>
                </a:solidFill>
              </a:rPr>
              <a:t>Инициатор и один из организаторов акции в поддержку бойцов СВО.</a:t>
            </a:r>
          </a:p>
          <a:p>
            <a:pPr marL="274320" indent="-274320" algn="l">
              <a:buFont typeface="Wingdings 2"/>
              <a:buChar char=""/>
            </a:pPr>
            <a:r>
              <a:rPr lang="ru-RU" sz="1400" dirty="0">
                <a:solidFill>
                  <a:srgbClr val="000000"/>
                </a:solidFill>
              </a:rPr>
              <a:t>Куратор ежегодного строительства ледового городка в жилпоселке № 2.</a:t>
            </a:r>
          </a:p>
          <a:p>
            <a:pPr marL="274320" indent="-274320" algn="l">
              <a:buFont typeface="Wingdings 2"/>
              <a:buChar char=""/>
            </a:pPr>
            <a:r>
              <a:rPr lang="ru-RU" sz="1400" dirty="0">
                <a:solidFill>
                  <a:srgbClr val="000000"/>
                </a:solidFill>
              </a:rPr>
              <a:t>Инициатор объявленного ППО РФЯЦ — ВНИИТФ конкурса эскизов для создания мурала на стене клуба «Дружба», посвященного первостроителям Снежинска.</a:t>
            </a:r>
          </a:p>
          <a:p>
            <a:pPr marL="274320" indent="-274320" algn="l">
              <a:buFont typeface="Wingdings 2"/>
              <a:buChar char=""/>
            </a:pPr>
            <a:r>
              <a:rPr lang="ru-RU" sz="1400" dirty="0">
                <a:solidFill>
                  <a:srgbClr val="000000"/>
                </a:solidFill>
              </a:rPr>
              <a:t>Активный участник оргкомитета по проведению различных календарных праздников для детей и взрослых - жителей жилпоселка № 2 и деревни Ключи.</a:t>
            </a:r>
          </a:p>
          <a:p>
            <a:pPr marL="274320" indent="-274320" algn="l">
              <a:buFont typeface="Wingdings 2"/>
              <a:buChar char=""/>
            </a:pPr>
            <a:r>
              <a:rPr lang="ru-RU" sz="1400" dirty="0">
                <a:solidFill>
                  <a:srgbClr val="000000"/>
                </a:solidFill>
              </a:rPr>
              <a:t>Инициатор и организатор благотворительной акции по сбору и передаче вещей для нуждающихся пожилых жителей и многодетных семей.</a:t>
            </a:r>
          </a:p>
          <a:p>
            <a:pPr marL="274320" indent="-274320" algn="l">
              <a:buFont typeface="Wingdings 2"/>
              <a:buChar char=""/>
            </a:pPr>
            <a:r>
              <a:rPr lang="ru-RU" sz="1400" dirty="0">
                <a:solidFill>
                  <a:srgbClr val="000000"/>
                </a:solidFill>
              </a:rPr>
              <a:t>Организатор корпоративного отдыха сотрудников.</a:t>
            </a:r>
          </a:p>
          <a:p>
            <a:pPr marL="274320" indent="-274320" algn="l">
              <a:buFont typeface="Wingdings 2"/>
              <a:buChar char=""/>
            </a:pPr>
            <a:r>
              <a:rPr lang="ru-RU" sz="1400" dirty="0">
                <a:solidFill>
                  <a:srgbClr val="000000"/>
                </a:solidFill>
              </a:rPr>
              <a:t>Отмечена благодарностями Депутата Государственной Думы РФ, 3 Глав Снежинска, 2 созывов Собрания депутатов Снежинска, РФЯЦ – ВНИИТФ, ППО РФЯЦ – ВНИИТФ, дипломами круизной компании “Спутник-Гермес” и “</a:t>
            </a:r>
            <a:r>
              <a:rPr lang="en-US" sz="1400" dirty="0" err="1">
                <a:solidFill>
                  <a:srgbClr val="000000"/>
                </a:solidFill>
              </a:rPr>
              <a:t>Wolga</a:t>
            </a:r>
            <a:r>
              <a:rPr lang="ru-RU" sz="1400" dirty="0">
                <a:solidFill>
                  <a:srgbClr val="000000"/>
                </a:solidFill>
              </a:rPr>
              <a:t>- </a:t>
            </a:r>
            <a:r>
              <a:rPr lang="en-US" sz="1400" dirty="0" err="1">
                <a:solidFill>
                  <a:srgbClr val="000000"/>
                </a:solidFill>
              </a:rPr>
              <a:t>Wolga</a:t>
            </a:r>
            <a:r>
              <a:rPr lang="ru-RU" sz="1400" dirty="0">
                <a:solidFill>
                  <a:srgbClr val="000000"/>
                </a:solidFill>
              </a:rPr>
              <a:t> ”.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935416" cy="576064"/>
          </a:xfrm>
        </p:spPr>
        <p:txBody>
          <a:bodyPr/>
          <a:lstStyle/>
          <a:p>
            <a:r>
              <a:rPr lang="ru-RU" sz="1600" b="1" spc="1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Лидер практики-Котова Лариса Вахитовна</a:t>
            </a:r>
            <a:endParaRPr lang="ru-RU" sz="1600" b="1" spc="1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1600" b="1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Волейбольная площадка</a:t>
            </a:r>
            <a:endParaRPr lang="ru-RU" sz="1600" dirty="0"/>
          </a:p>
        </p:txBody>
      </p:sp>
      <p:pic>
        <p:nvPicPr>
          <p:cNvPr id="4" name="Picture 2" descr="C:\Users\Компьютер\Desktop\Волейбольная площад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488832" cy="51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0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/>
          </a:bodyPr>
          <a:lstStyle/>
          <a:p>
            <a:pPr algn="ctr"/>
            <a:r>
              <a:rPr lang="ru-RU" sz="1600" b="1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Спортивный праздник</a:t>
            </a:r>
            <a:endParaRPr lang="ru-RU" sz="1600" b="1" spc="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омпьютер\Desktop\Спортивный празд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7"/>
            <a:ext cx="7920880" cy="49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rgbClr val="00B0F0"/>
      </a:dk1>
      <a:lt1>
        <a:srgbClr val="C4E1F2"/>
      </a:lt1>
      <a:dk2>
        <a:srgbClr val="C5E799"/>
      </a:dk2>
      <a:lt2>
        <a:srgbClr val="00B050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1350</TotalTime>
  <Words>409</Words>
  <Application>Microsoft Office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Бумажная</vt:lpstr>
      <vt:lpstr>Лучшие Муниципальные Практики Инициативный проект «Устройство комплексной физкультурно-досуговой площадки для детей и взрослых»</vt:lpstr>
      <vt:lpstr>Территория реализации</vt:lpstr>
      <vt:lpstr> Краткое описание практики</vt:lpstr>
      <vt:lpstr>PowerPoint Presentation</vt:lpstr>
      <vt:lpstr>Лидер практики-Котова Лариса Вахитовна</vt:lpstr>
      <vt:lpstr>Волейбольная площадка</vt:lpstr>
      <vt:lpstr>Спортивный праздник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132</cp:revision>
  <dcterms:created xsi:type="dcterms:W3CDTF">2017-06-27T07:29:55Z</dcterms:created>
  <dcterms:modified xsi:type="dcterms:W3CDTF">2023-10-20T19:40:34Z</dcterms:modified>
</cp:coreProperties>
</file>