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4" r:id="rId2"/>
    <p:sldId id="318" r:id="rId3"/>
    <p:sldId id="309" r:id="rId4"/>
    <p:sldId id="312" r:id="rId5"/>
    <p:sldId id="320" r:id="rId6"/>
    <p:sldId id="310" r:id="rId7"/>
    <p:sldId id="322" r:id="rId8"/>
    <p:sldId id="321" r:id="rId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CA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15" d="100"/>
          <a:sy n="115" d="100"/>
        </p:scale>
        <p:origin x="72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1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4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4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0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4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8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3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8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314C-856E-4AC7-A27D-DFA5F5A49D0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9295-1352-43B8-AAF6-7B68DF9F2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_фото здания ДХШ\осень\DSC_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7424" b="12859"/>
          <a:stretch/>
        </p:blipFill>
        <p:spPr bwMode="auto">
          <a:xfrm>
            <a:off x="-3768" y="0"/>
            <a:ext cx="916412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95488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Детская художественная школа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НОВОУРАЛЬСКИЙ ГОРОДСКОЙ ОКРУГ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:\10 Дягилев\2 - Проекты 2019-2020\1 - Контент\Логотипы\Логотип ДХ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" y="183004"/>
            <a:ext cx="1389377" cy="11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91264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Клуб любителей истории искусств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С </a:t>
            </a:r>
            <a:r>
              <a:rPr lang="ru-RU" sz="1600" dirty="0"/>
              <a:t>2013 года в Детской художественной школе Новоуральска на постоянной основе действует «Клуб любителей истории искусств». Автор идеи проекта и постоянный ведущий  Клуба – искусствовед, директор МБУ ДО «ДХШ» НГО Вера Вадимовна Лазаренко.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7654"/>
            <a:ext cx="4529959" cy="3001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7654"/>
            <a:ext cx="3001098" cy="30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4" y="267494"/>
            <a:ext cx="878497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Цель проекта: </a:t>
            </a:r>
            <a:r>
              <a:rPr lang="ru-RU" sz="1600" dirty="0"/>
              <a:t>организация просветительской  и воспитательной деятельности среди жителей Новоуральского округа, создание творческого объединения любителей истории искусств среди жителей города.</a:t>
            </a:r>
          </a:p>
          <a:p>
            <a:pPr marL="0" indent="0">
              <a:buNone/>
            </a:pPr>
            <a:r>
              <a:rPr lang="ru-RU" sz="1600" b="1" dirty="0"/>
              <a:t>Задачи проекта:</a:t>
            </a:r>
          </a:p>
          <a:p>
            <a:pPr algn="just"/>
            <a:r>
              <a:rPr lang="ru-RU" sz="1600" dirty="0" smtClean="0"/>
              <a:t>Организация </a:t>
            </a:r>
            <a:r>
              <a:rPr lang="ru-RU" sz="1600" dirty="0"/>
              <a:t>художественно-просветительской деятельности среди населения Новоуральского городского округа.</a:t>
            </a:r>
          </a:p>
          <a:p>
            <a:pPr algn="just"/>
            <a:r>
              <a:rPr lang="ru-RU" sz="1600" dirty="0" smtClean="0"/>
              <a:t>Развитие </a:t>
            </a:r>
            <a:r>
              <a:rPr lang="ru-RU" sz="1600" dirty="0"/>
              <a:t>и укрепление интереса к истории искусства среди жителей Новоуральского городского округа самого разного возраста и социального статуса.</a:t>
            </a:r>
            <a:endParaRPr lang="ru-RU" sz="1600" b="1" dirty="0"/>
          </a:p>
          <a:p>
            <a:endParaRPr lang="ru-RU" sz="1600" b="1" dirty="0"/>
          </a:p>
          <a:p>
            <a:endParaRPr lang="ru-RU" sz="1800" b="1" dirty="0"/>
          </a:p>
          <a:p>
            <a:pPr>
              <a:lnSpc>
                <a:spcPct val="90000"/>
              </a:lnSpc>
            </a:pPr>
            <a:endParaRPr lang="ru-RU" sz="19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sz="1900" dirty="0">
              <a:solidFill>
                <a:srgbClr val="FF0000"/>
              </a:solidFill>
            </a:endParaRPr>
          </a:p>
        </p:txBody>
      </p:sp>
      <p:pic>
        <p:nvPicPr>
          <p:cNvPr id="7" name="Picture 2" descr="Y:\2022\Апрель\13_04_2022_Клуб_любителей_истории_искусств\DSC_0013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22000" r="8439" b="8326"/>
          <a:stretch/>
        </p:blipFill>
        <p:spPr bwMode="auto">
          <a:xfrm>
            <a:off x="467544" y="2475166"/>
            <a:ext cx="3911461" cy="25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01" y="2475166"/>
            <a:ext cx="3512312" cy="25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856984" cy="857250"/>
          </a:xfrm>
        </p:spPr>
        <p:txBody>
          <a:bodyPr>
            <a:noAutofit/>
          </a:bodyPr>
          <a:lstStyle/>
          <a:p>
            <a:pPr marL="0" lvl="0" indent="0" algn="l"/>
            <a:r>
              <a:rPr lang="ru-RU" sz="2600" b="1" dirty="0" smtClean="0"/>
              <a:t>Целевая аудитория проекта</a:t>
            </a:r>
            <a:endParaRPr lang="ru-RU" sz="2600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1063229"/>
            <a:ext cx="8208912" cy="38071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Жители </a:t>
            </a:r>
            <a:r>
              <a:rPr lang="ru-RU" sz="2000" dirty="0"/>
              <a:t>Новоуральского городского округа	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Получение </a:t>
            </a:r>
            <a:r>
              <a:rPr lang="ru-RU" sz="2000" dirty="0"/>
              <a:t>в занимательной форме систематических знаний об истории отечественного и зарубежного искусства, посещение в формате выездных экскурсий знаковых исторических мест Свердловской области, связанных с историей искусств.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920479"/>
            <a:ext cx="88569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/>
              <a:t>Выгоды, получаемые целевой аудиторией проекта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5925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-2053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Основные мероприятия по реализации проекта</a:t>
            </a:r>
            <a:endParaRPr lang="ru-RU" sz="1400" b="1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23528" y="771550"/>
            <a:ext cx="8208912" cy="380711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Подготовка ключевых тем и формирование методической базы для работы «Клуба любителей истории искусств»</a:t>
            </a:r>
          </a:p>
          <a:p>
            <a:pPr algn="just"/>
            <a:r>
              <a:rPr lang="ru-RU" sz="2000" dirty="0"/>
              <a:t>Ежегодное формирование плана работы Клуба, составление расписания и тем лекций на образовательный период</a:t>
            </a:r>
          </a:p>
          <a:p>
            <a:pPr algn="just"/>
            <a:r>
              <a:rPr lang="ru-RU" sz="2000" dirty="0"/>
              <a:t>Проведение заседаний Клуба в формате лекций в течение учебного года (с 2013 года)</a:t>
            </a:r>
          </a:p>
          <a:p>
            <a:pPr algn="just"/>
            <a:r>
              <a:rPr lang="ru-RU" sz="2000" dirty="0"/>
              <a:t>Организация выездных экскурсий Клуба по знаковым историческим местам Свердловской области в течение учебного года (с 2022 года)</a:t>
            </a:r>
          </a:p>
          <a:p>
            <a:pPr algn="just"/>
            <a:r>
              <a:rPr lang="ru-RU" sz="2000" dirty="0"/>
              <a:t>Запись видеороликов с лекциями по истории искусств для большего охвата аудитории в сети Интернет в рамках проекта "История Отечественного искусства - </a:t>
            </a:r>
            <a:r>
              <a:rPr lang="ru-RU" sz="2000" dirty="0" err="1"/>
              <a:t>Атомградам</a:t>
            </a:r>
            <a:r>
              <a:rPr lang="ru-RU" sz="2000" dirty="0"/>
              <a:t> России" (Грант Общественного совета </a:t>
            </a:r>
            <a:r>
              <a:rPr lang="ru-RU" sz="2000" dirty="0" err="1"/>
              <a:t>Росатома</a:t>
            </a:r>
            <a:r>
              <a:rPr lang="ru-RU" sz="2000" dirty="0"/>
              <a:t> 2019 год)</a:t>
            </a:r>
          </a:p>
        </p:txBody>
      </p:sp>
    </p:spTree>
    <p:extLst>
      <p:ext uri="{BB962C8B-B14F-4D97-AF65-F5344CB8AC3E}">
        <p14:creationId xmlns:p14="http://schemas.microsoft.com/office/powerpoint/2010/main" val="30803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2347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Состав «Клуба любителей истории искусств»</a:t>
            </a:r>
            <a:endParaRPr lang="ru-RU" sz="1300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3528" y="636848"/>
            <a:ext cx="8208912" cy="380711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Это </a:t>
            </a:r>
            <a:r>
              <a:rPr lang="ru-RU" sz="2000" dirty="0"/>
              <a:t>действующие работники и пенсионеры Уральского электрохимического комбината, врачи, учителя, экономисты, выпускники ДХШ и их родители. В настоящее время «Клуб любителей истории искусств» насчитывает  более 60 участников разного возраста и социального статуса.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55726"/>
            <a:ext cx="4958356" cy="24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2347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Результаты реализации проекта за 10 лет</a:t>
            </a:r>
            <a:endParaRPr lang="ru-RU" sz="1300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3528" y="780864"/>
            <a:ext cx="8208912" cy="380711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Количество посетителей </a:t>
            </a:r>
            <a:r>
              <a:rPr lang="ru-RU" sz="2000" dirty="0" smtClean="0"/>
              <a:t>– 13000 человек</a:t>
            </a:r>
            <a:endParaRPr lang="ru-RU" sz="2000" dirty="0"/>
          </a:p>
          <a:p>
            <a:pPr algn="just"/>
            <a:r>
              <a:rPr lang="ru-RU" sz="2000" dirty="0"/>
              <a:t>Количество проведенных </a:t>
            </a:r>
            <a:r>
              <a:rPr lang="ru-RU" sz="2000" dirty="0" smtClean="0"/>
              <a:t>лекций – 320 лекций</a:t>
            </a:r>
            <a:endParaRPr lang="ru-RU" sz="2000" dirty="0"/>
          </a:p>
          <a:p>
            <a:pPr algn="just"/>
            <a:r>
              <a:rPr lang="ru-RU" sz="2000" dirty="0"/>
              <a:t>Количество выездных </a:t>
            </a:r>
            <a:r>
              <a:rPr lang="ru-RU" sz="2000" dirty="0" smtClean="0"/>
              <a:t>экскурсий – 5 экскурсий по музеям Свердловской области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2265598"/>
            <a:ext cx="3928878" cy="2619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77" y="2265598"/>
            <a:ext cx="3928879" cy="26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51670"/>
            <a:ext cx="8291264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349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261</Words>
  <Application>Microsoft Office PowerPoint</Application>
  <PresentationFormat>Экран (16:9)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Клуб любителей истории искусств С 2013 года в Детской художественной школе Новоуральска на постоянной основе действует «Клуб любителей истории искусств». Автор идеи проекта и постоянный ведущий  Клуба – искусствовед, директор МБУ ДО «ДХШ» НГО Вера Вадимовна Лазаренко.</vt:lpstr>
      <vt:lpstr>Презентация PowerPoint</vt:lpstr>
      <vt:lpstr>Целевая аудитория проекта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Student-10</dc:creator>
  <cp:lastModifiedBy>1</cp:lastModifiedBy>
  <cp:revision>85</cp:revision>
  <cp:lastPrinted>2018-11-21T06:41:44Z</cp:lastPrinted>
  <dcterms:created xsi:type="dcterms:W3CDTF">2018-11-13T05:07:30Z</dcterms:created>
  <dcterms:modified xsi:type="dcterms:W3CDTF">2023-10-17T15:43:53Z</dcterms:modified>
</cp:coreProperties>
</file>