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92" r:id="rId4"/>
    <p:sldId id="363" r:id="rId5"/>
    <p:sldId id="327" r:id="rId6"/>
    <p:sldId id="326" r:id="rId7"/>
    <p:sldId id="322" r:id="rId8"/>
    <p:sldId id="3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8" d="100"/>
          <a:sy n="78" d="100"/>
        </p:scale>
        <p:origin x="152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3395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711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73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411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120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3460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055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013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17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3066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520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3D22-6553-4429-8621-D960467D451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A1B4-2CCF-4614-8481-4122D2700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" y="0"/>
            <a:ext cx="915718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016"/>
            <a:ext cx="9144000" cy="66693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культуры </a:t>
            </a: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центр «Комсомолец» </a:t>
            </a:r>
          </a:p>
          <a:p>
            <a:pPr marL="0" indent="0" algn="ctr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Курчатов</a:t>
            </a:r>
          </a:p>
          <a:p>
            <a:pPr marL="0" indent="0" algn="ctr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социальный проект </a:t>
            </a:r>
          </a:p>
          <a:p>
            <a:pPr marL="0" indent="0" algn="ctr">
              <a:buNone/>
            </a:pPr>
            <a:r>
              <a:rPr lang="ru-RU" sz="1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en-US" sz="1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#</a:t>
            </a:r>
            <a:r>
              <a:rPr lang="ru-RU" sz="128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ЛюдиДобройВоли</a:t>
            </a:r>
            <a:endParaRPr lang="ru-RU" sz="1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проекта: 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ru-RU" sz="8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Хорохонова</a:t>
            </a: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 С.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                    Команда проекта: </a:t>
            </a: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                      в/о  «МЫ»</a:t>
            </a: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8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8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767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NtjA2MfavChL_RFNqySPZub01fmtzXBHepeF6Y-quHCqNeW15ThRnkbi3FqGP5A0_d84oi5VwHYBKcE53BXda-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26922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337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7383"/>
            <a:ext cx="9144000" cy="6885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Старт проекта декабрь 2018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525963"/>
          </a:xfrm>
        </p:spPr>
        <p:txBody>
          <a:bodyPr>
            <a:normAutofit fontScale="92500"/>
          </a:bodyPr>
          <a:lstStyle/>
          <a:p>
            <a:pPr indent="0" algn="ctr"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Цель проекта: </a:t>
            </a:r>
          </a:p>
          <a:p>
            <a:pPr indent="19050" algn="just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Предоставление возможности молодым людям проявить себя, реализовать свой потенциал и получить заслуженное признание посредством их вовлечения в социальную практику.</a:t>
            </a:r>
          </a:p>
          <a:p>
            <a:pPr indent="19050" algn="just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Задачи проекта: 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популяризация волонтерского движения в городе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навыков в области добровольчества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возможности самореализации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     Подростки и молодежь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FontTx/>
              <a:buChar char="-"/>
              <a:tabLst>
                <a:tab pos="457200" algn="l"/>
                <a:tab pos="13716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  <a:tabLst>
                <a:tab pos="1371600" algn="l"/>
              </a:tabLs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1613545366_104-p-kartinki-na-belom-fone-dlya-prezentatsii-1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2182" y="3755518"/>
            <a:ext cx="3891818" cy="30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12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4509120"/>
            <a:ext cx="6659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оля\МЫ\фото\2015\антипроект 2015-16\22 октября 2015 агитбригады\фото\SAM_9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171"/>
            <a:ext cx="4572000" cy="34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7EA3FD-0E3D-4214-9335-5868C1127F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"/>
          <a:stretch/>
        </p:blipFill>
        <p:spPr>
          <a:xfrm>
            <a:off x="-1" y="-1"/>
            <a:ext cx="4571999" cy="32430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40E812-2666-4B01-928B-EB2897DA7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/>
          <a:stretch/>
        </p:blipFill>
        <p:spPr>
          <a:xfrm>
            <a:off x="4644007" y="-4322"/>
            <a:ext cx="4523451" cy="32430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334762-C078-4E83-8846-D319CB445A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"/>
          <a:stretch/>
        </p:blipFill>
        <p:spPr>
          <a:xfrm>
            <a:off x="4632278" y="3412171"/>
            <a:ext cx="4555729" cy="34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40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57182" cy="6858000"/>
          </a:xfrm>
          <a:prstGeom prst="rect">
            <a:avLst/>
          </a:prstGeom>
        </p:spPr>
      </p:pic>
      <p:pic>
        <p:nvPicPr>
          <p:cNvPr id="3" name="Picture 2" descr="C:\Users\User\Desktop\2022\мы\2022\9-10 июня ЗДОРОВЫЙ ВЫБОР\8msDYDlWWS_i5FGjNaNQloPfeEDkU8cDQHIjIMJeX1EHdzSHwlZzx9xeE89yK7LBC3_XpEaf4ZJuG8_PsQ9LRA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72001" cy="3429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523DBB-928C-46BE-86F2-3E994FB78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/>
          <a:stretch/>
        </p:blipFill>
        <p:spPr>
          <a:xfrm>
            <a:off x="4644008" y="0"/>
            <a:ext cx="4513174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15B235-610B-4930-BD99-1122C9786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"/>
          <a:stretch/>
        </p:blipFill>
        <p:spPr>
          <a:xfrm>
            <a:off x="0" y="3548243"/>
            <a:ext cx="4572000" cy="32400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422587-30E7-4303-B7D0-95ACED703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37012"/>
            <a:ext cx="4499992" cy="32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324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99392"/>
            <a:ext cx="9144000" cy="69650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100900" cy="1728192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ru-RU" sz="3600" b="1" dirty="0">
                <a:effectLst/>
                <a:latin typeface="Times New Roman"/>
                <a:ea typeface="Times New Roman"/>
              </a:rPr>
              <a:t>Перспективный план </a:t>
            </a:r>
          </a:p>
          <a:p>
            <a:pPr indent="0" algn="ctr"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ru-RU" sz="3600" b="1" dirty="0">
                <a:effectLst/>
                <a:latin typeface="Times New Roman"/>
                <a:ea typeface="Times New Roman"/>
              </a:rPr>
              <a:t>на 2024 год:</a:t>
            </a:r>
            <a:endParaRPr lang="ru-RU" sz="3600" dirty="0">
              <a:effectLst/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  <a:tabLst>
                <a:tab pos="1371600" algn="l"/>
              </a:tabLs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70567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Школа</a:t>
            </a:r>
            <a:r>
              <a:rPr lang="ru-RU" sz="2000" spc="19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-лидеров 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Dobro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»;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Салон общения «Бумеранг Добра»;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Ярмарка добра</a:t>
            </a:r>
            <a:r>
              <a:rPr lang="ru-RU" sz="2000" spc="7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«Включи</a:t>
            </a:r>
            <a:r>
              <a:rPr lang="ru-RU" sz="2000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DOBRO»;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 «В прошлом участник, в настоящем – волонтер, в будущем - ?»;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Литературно-пластический спектакль «За ленточкой…»;</a:t>
            </a:r>
          </a:p>
          <a:p>
            <a:pPr algn="just">
              <a:buFontTx/>
              <a:buChar char="-"/>
            </a:pPr>
            <a:r>
              <a:rPr lang="ru-RU" sz="2000" kern="50" dirty="0">
                <a:latin typeface="Times New Roman" panose="02020603050405020304" pitchFamily="18" charset="0"/>
                <a:ea typeface="Andale Sans UI"/>
              </a:rPr>
              <a:t>Информационная акция «Азбука Памяти»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«Спорт альтернатива пагубным привычкам»; 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Благотворительная акция #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ХВОСТоЛАПЫе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Литературно-пластический спектакль «Город ангелов»;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Фестиваль добровольческих отрядов #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ЛюдиДобройВоли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Акция</a:t>
            </a:r>
            <a:r>
              <a:rPr lang="ru-RU" sz="2000" spc="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Dobro</a:t>
            </a:r>
            <a:r>
              <a:rPr lang="ru-RU" sz="2000" spc="6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Check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Акция «Тепло моих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рук»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др.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7" name="Рисунок 6" descr="free-png.ru-5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3048006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12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70370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1512168"/>
          </a:xfrm>
        </p:spPr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ru-RU" sz="4800" b="1" dirty="0">
                <a:latin typeface="Times New Roman"/>
                <a:ea typeface="Times New Roman"/>
              </a:rPr>
              <a:t>Перспективное развитие</a:t>
            </a:r>
            <a:r>
              <a:rPr lang="ru-RU" sz="4800" b="1" dirty="0">
                <a:effectLst/>
                <a:latin typeface="Times New Roman"/>
                <a:ea typeface="Times New Roman"/>
              </a:rPr>
              <a:t>: </a:t>
            </a:r>
            <a:endParaRPr lang="ru-RU" sz="4800" dirty="0">
              <a:effectLst/>
              <a:latin typeface="Times New Roman"/>
              <a:ea typeface="Times New Roman"/>
            </a:endParaRPr>
          </a:p>
          <a:p>
            <a:pPr marL="0" lvl="0" indent="0" algn="just">
              <a:buNone/>
              <a:tabLst>
                <a:tab pos="457200" algn="l"/>
                <a:tab pos="1371600" algn="l"/>
              </a:tabLst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  <a:tab pos="1371600" algn="l"/>
              </a:tabLs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48690"/>
            <a:ext cx="8784976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В результате реализации намеченных акций/мероприятий проекта будет достигнуто увеличение количества молодежи, занятой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социльно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-значимой деятельностью; улучшение качества жизни людей находящихся в трудной жизненной ситуации; улучшение личностных качеств волонтеров.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Привлечение средств массовой информации к деятельности волонтеров  будет способствовать росту престижа добровольческой деятельности в городе Курчатове, что позволит повысить социальную активность молодежи города путем ее привлечения в волонтерскую деятельность.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613545921_31-p-belii-chelovechek-dlya-prezentatsii-prozra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365104"/>
            <a:ext cx="284902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12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4509120"/>
            <a:ext cx="6659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pp.userapi.com/c630120/v630120613/37d3a/cVvK5akn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p.userapi.com/c630120/v630120613/37d3a/cVvK5aknDd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проекта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FA876C-9DCA-41DB-B830-C45575854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0917" y="1035153"/>
            <a:ext cx="1950545" cy="27590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7EC968-3BAF-484F-A9F3-3F6FF07D2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9591">
            <a:off x="5604101" y="880731"/>
            <a:ext cx="2640609" cy="3735184"/>
          </a:xfrm>
          <a:prstGeom prst="rect">
            <a:avLst/>
          </a:prstGeom>
        </p:spPr>
      </p:pic>
      <p:pic>
        <p:nvPicPr>
          <p:cNvPr id="1027" name="Picture 3" descr="C:\Ольга\дипломы\2021\мы\hXmQO6pTdf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456295" y="3536242"/>
            <a:ext cx="2094127" cy="2962174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A25D2B3-3276-495E-AA00-07326BF05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010">
            <a:off x="294124" y="1296965"/>
            <a:ext cx="3482912" cy="2481423"/>
          </a:xfrm>
          <a:prstGeom prst="rect">
            <a:avLst/>
          </a:prstGeom>
        </p:spPr>
      </p:pic>
      <p:pic>
        <p:nvPicPr>
          <p:cNvPr id="1026" name="Picture 2" descr="C:\Ольга\дипломы\2019\мы\e06wzJRrb0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24720">
            <a:off x="615989" y="3710935"/>
            <a:ext cx="2079852" cy="2940105"/>
          </a:xfrm>
          <a:prstGeom prst="rect">
            <a:avLst/>
          </a:prstGeom>
          <a:noFill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01DB4D3-8B3A-4497-9398-9F7E598012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373">
            <a:off x="4351900" y="3723532"/>
            <a:ext cx="2118712" cy="2996953"/>
          </a:xfrm>
          <a:prstGeom prst="rect">
            <a:avLst/>
          </a:prstGeom>
        </p:spPr>
      </p:pic>
      <p:pic>
        <p:nvPicPr>
          <p:cNvPr id="9" name="Рисунок 8" descr="12-20211129_18124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7048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386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18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512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1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8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4767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3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75-20211129_1812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9392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043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268</Words>
  <Application>Microsoft Office PowerPoint</Application>
  <PresentationFormat>Экран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Старт проекта декабрь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Антинаркотический проект «Хозяин судьбы»</dc:title>
  <dc:creator>Пользователь</dc:creator>
  <cp:lastModifiedBy>User</cp:lastModifiedBy>
  <cp:revision>111</cp:revision>
  <dcterms:created xsi:type="dcterms:W3CDTF">2015-09-26T19:05:01Z</dcterms:created>
  <dcterms:modified xsi:type="dcterms:W3CDTF">2023-10-19T07:54:44Z</dcterms:modified>
</cp:coreProperties>
</file>