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76" r:id="rId2"/>
    <p:sldId id="292" r:id="rId3"/>
    <p:sldId id="264" r:id="rId4"/>
    <p:sldId id="268" r:id="rId5"/>
    <p:sldId id="267" r:id="rId6"/>
    <p:sldId id="291" r:id="rId7"/>
    <p:sldId id="277" r:id="rId8"/>
    <p:sldId id="279" r:id="rId9"/>
    <p:sldId id="269" r:id="rId10"/>
    <p:sldId id="266" r:id="rId11"/>
  </p:sldIdLst>
  <p:sldSz cx="9144000" cy="6858000" type="screen4x3"/>
  <p:notesSz cx="6858000" cy="9144000"/>
  <p:custDataLst>
    <p:tags r:id="rId1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666699"/>
    <a:srgbClr val="04374A"/>
    <a:srgbClr val="E5907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 autoAdjust="0"/>
    <p:restoredTop sz="83452" autoAdjust="0"/>
  </p:normalViewPr>
  <p:slideViewPr>
    <p:cSldViewPr>
      <p:cViewPr varScale="1">
        <p:scale>
          <a:sx n="96" d="100"/>
          <a:sy n="96" d="100"/>
        </p:scale>
        <p:origin x="-206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/>
              <a:t>Оригинальные шаблоны для презентаций: </a:t>
            </a:r>
            <a:r>
              <a:rPr lang="ru-RU" sz="1200" dirty="0">
                <a:hlinkClick r:id="rId3"/>
              </a:rPr>
              <a:t>https://presentation-creation.ru/powerpoint-templates.html</a:t>
            </a:r>
            <a:r>
              <a:rPr lang="en-US" sz="1200" dirty="0"/>
              <a:t> </a:t>
            </a:r>
            <a:endParaRPr lang="ru-RU" sz="1200" dirty="0"/>
          </a:p>
          <a:p>
            <a:r>
              <a:rPr lang="ru-RU" sz="1200" dirty="0"/>
              <a:t>Бесплатно и без регистрации.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1103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3746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9969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1262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4341FE-AE5C-47F1-8FD8-47C4A673A80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1207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2276872"/>
            <a:ext cx="7344816" cy="1440160"/>
          </a:xfrm>
        </p:spPr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5642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8804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3695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419872" y="292102"/>
            <a:ext cx="5544616" cy="1048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0" name="Текст 2"/>
          <p:cNvSpPr>
            <a:spLocks noGrp="1"/>
          </p:cNvSpPr>
          <p:nvPr>
            <p:ph idx="1"/>
          </p:nvPr>
        </p:nvSpPr>
        <p:spPr>
          <a:xfrm>
            <a:off x="1115616" y="1556792"/>
            <a:ext cx="7632848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154301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6654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133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993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2457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5951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489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8605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292102"/>
            <a:ext cx="5544616" cy="1048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5616" y="1556792"/>
            <a:ext cx="7632848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2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9.jpeg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5.gif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D9DC7D8-EF4B-431C-B1CA-34D41DADF5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1284" t="10564" r="6747"/>
          <a:stretch/>
        </p:blipFill>
        <p:spPr>
          <a:xfrm>
            <a:off x="0" y="2564904"/>
            <a:ext cx="2304256" cy="429309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03648" y="1453447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Пленэр-интенсив</a:t>
            </a:r>
            <a:endParaRPr lang="ru-RU" sz="2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4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«ГОРОДСКОЙ АРТ- ВОЯЖ»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77495" y="2653776"/>
            <a:ext cx="63453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Практика Муниципального бюджетного учреждения </a:t>
            </a:r>
          </a:p>
          <a:p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дополнительного образования </a:t>
            </a:r>
          </a:p>
          <a:p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«Десногорская детская художественная школа»</a:t>
            </a:r>
          </a:p>
        </p:txBody>
      </p:sp>
      <p:pic>
        <p:nvPicPr>
          <p:cNvPr id="7" name="Picture 5" descr="C:\Users\Алёна\Desktop\2572_bi.gi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"/>
            <a:ext cx="1260000" cy="1576759"/>
          </a:xfrm>
          <a:prstGeom prst="rect">
            <a:avLst/>
          </a:prstGeom>
          <a:noFill/>
        </p:spPr>
      </p:pic>
      <p:pic>
        <p:nvPicPr>
          <p:cNvPr id="8" name="Picture 3" descr="C:\Users\Алёна\Desktop\ШАБЛОНЫ\Фон, Логотип\ЛОГОТИП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96335" y="5279553"/>
            <a:ext cx="1260000" cy="1234896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92BF2BE-5761-4A88-AC98-A9EEA4BFDA1C}"/>
              </a:ext>
            </a:extLst>
          </p:cNvPr>
          <p:cNvSpPr txBox="1"/>
          <p:nvPr/>
        </p:nvSpPr>
        <p:spPr>
          <a:xfrm>
            <a:off x="2987824" y="5733256"/>
            <a:ext cx="21722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</a:lstStyle>
          <a:p>
            <a:pPr algn="ctr"/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г. ДЕСНОГОРСК </a:t>
            </a:r>
          </a:p>
          <a:p>
            <a:pPr algn="ctr"/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2023 год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74036" y="356913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Российская Федерация, Смоленская область, </a:t>
            </a:r>
          </a:p>
          <a:p>
            <a:r>
              <a:rPr lang="ru-RU" dirty="0"/>
              <a:t>г. Десногорск, 4 микрорайон, строение 2, помещение 2</a:t>
            </a:r>
          </a:p>
          <a:p>
            <a:r>
              <a:rPr lang="ru-RU" dirty="0"/>
              <a:t>Тел. (48153) 7-46-11/3-16-65</a:t>
            </a:r>
          </a:p>
          <a:p>
            <a:r>
              <a:rPr lang="ru-RU" dirty="0"/>
              <a:t>E-</a:t>
            </a:r>
            <a:r>
              <a:rPr lang="ru-RU" dirty="0" err="1"/>
              <a:t>mail</a:t>
            </a:r>
            <a:r>
              <a:rPr lang="ru-RU" dirty="0"/>
              <a:t>: ddhs@mail.ru //</a:t>
            </a:r>
            <a:r>
              <a:rPr lang="ru-RU" dirty="0" err="1"/>
              <a:t>Сайт:www.desdhsh.ru</a:t>
            </a:r>
            <a:endParaRPr lang="ru-RU" dirty="0"/>
          </a:p>
          <a:p>
            <a:r>
              <a:rPr lang="ru-RU" dirty="0"/>
              <a:t>ВКОНТАКТЕ https://vk.com/public194516966 </a:t>
            </a:r>
          </a:p>
        </p:txBody>
      </p:sp>
    </p:spTree>
    <p:extLst>
      <p:ext uri="{BB962C8B-B14F-4D97-AF65-F5344CB8AC3E}">
        <p14:creationId xmlns:p14="http://schemas.microsoft.com/office/powerpoint/2010/main" xmlns="" val="3559721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562994"/>
            <a:ext cx="806489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ДЕЯТЕЛЬНОСТЬ ПРАКТИКИ</a:t>
            </a:r>
          </a:p>
          <a:p>
            <a:pPr algn="ctr"/>
            <a:endParaRPr lang="ru-RU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Деятельность проекта не ограничивается выставкой. В рамках данной практики появляется возможность проведения творческих встреч и мастерских, экскурсий по экспозиции. </a:t>
            </a:r>
          </a:p>
        </p:txBody>
      </p:sp>
      <p:pic>
        <p:nvPicPr>
          <p:cNvPr id="5" name="Picture 5" descr="C:\Users\Алёна\Desktop\2572_bi.g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"/>
            <a:ext cx="956334" cy="1196752"/>
          </a:xfrm>
          <a:prstGeom prst="rect">
            <a:avLst/>
          </a:prstGeom>
          <a:noFill/>
        </p:spPr>
      </p:pic>
      <p:pic>
        <p:nvPicPr>
          <p:cNvPr id="6" name="Picture 2" descr="C:\Users\Алёна\Desktop\ТТ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4960" y="6669360"/>
            <a:ext cx="1289040" cy="188640"/>
          </a:xfrm>
          <a:prstGeom prst="rect">
            <a:avLst/>
          </a:prstGeom>
          <a:noFill/>
        </p:spPr>
      </p:pic>
      <p:pic>
        <p:nvPicPr>
          <p:cNvPr id="7" name="Picture 3" descr="C:\Users\Алёна\Desktop\ШАБЛОНЫ\Фон, Логотип\ЛОГОТИП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84368" y="5589238"/>
            <a:ext cx="1260000" cy="123489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84911" y="4077072"/>
            <a:ext cx="85689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ПЕРСПЕКТИВЫ РАЗВИТИЯ ПРАКТИКИ</a:t>
            </a:r>
          </a:p>
          <a:p>
            <a:pPr algn="just"/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Расширение  </a:t>
            </a:r>
            <a:r>
              <a:rPr lang="ru-RU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состава участников практики и межрегиональное сотрудничество.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129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КРАТКАЯ ИНФОРМАЦИЯ О ЛИДЕРЕ ПРАКТИКИ</a:t>
            </a:r>
          </a:p>
          <a:p>
            <a:pPr algn="just"/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Муниципальное бюджетное учреждение дополнительного образования «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</a:rPr>
              <a:t>Десногорская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 детская художественная школа» является некоммерческим образовательным учреждением дополнительного образования детей и взрослых.</a:t>
            </a:r>
          </a:p>
          <a:p>
            <a:pPr algn="just"/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Одним из аспектов деятельности Художественной школы в соответствии с Уставом является организация и проведение выставочной, конкурсной и внеклассной работы. В деятельность учреждения также входит работа с населением. Привлечение разновозрастных групп для совместного творчества в различных проектах, дает возможность культурному росту общества и популяризацию Российского искусства в целом.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4941168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Одним из приоритетных направлений работы школы на сегодняшний день является патриотическое воспитание.</a:t>
            </a:r>
          </a:p>
        </p:txBody>
      </p:sp>
    </p:spTree>
    <p:extLst>
      <p:ext uri="{BB962C8B-B14F-4D97-AF65-F5344CB8AC3E}">
        <p14:creationId xmlns:p14="http://schemas.microsoft.com/office/powerpoint/2010/main" xmlns="" val="878046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F92C0E8-B17A-43F9-BFE4-3B5C7460D98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62222" y="193235"/>
            <a:ext cx="4183760" cy="264897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22CE6F8-2BD6-44E6-AB5F-C141C6599E8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18471">
            <a:off x="4293103" y="3873334"/>
            <a:ext cx="2993715" cy="22462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81" y="2156885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ЕЖЕГОДНАЯ ЛЕТНЯЯ ПРАКТИКА-</a:t>
            </a:r>
          </a:p>
          <a:p>
            <a:r>
              <a:rPr lang="ru-RU" sz="2800" b="1" dirty="0">
                <a:solidFill>
                  <a:srgbClr val="0070C0"/>
                </a:solidFill>
              </a:rPr>
              <a:t>ПЛЕНЭРЫ -ИНТЕНСИВЫ</a:t>
            </a:r>
          </a:p>
          <a:p>
            <a:r>
              <a:rPr lang="ru-RU" sz="2800" b="1" dirty="0">
                <a:solidFill>
                  <a:srgbClr val="0070C0"/>
                </a:solidFill>
              </a:rPr>
              <a:t>2021 г. «Памяти Исаака  Ильича Левитана»</a:t>
            </a:r>
          </a:p>
          <a:p>
            <a:r>
              <a:rPr lang="ru-RU" sz="2800" b="1" dirty="0">
                <a:solidFill>
                  <a:srgbClr val="0070C0"/>
                </a:solidFill>
              </a:rPr>
              <a:t>2022 г. «Графика моего города. Вчера .Сегодня. Завтра»</a:t>
            </a:r>
          </a:p>
          <a:p>
            <a:r>
              <a:rPr lang="ru-RU" sz="2800" b="1" dirty="0">
                <a:solidFill>
                  <a:srgbClr val="0070C0"/>
                </a:solidFill>
              </a:rPr>
              <a:t>2023 г. «Городской </a:t>
            </a:r>
            <a:r>
              <a:rPr lang="ru-RU" sz="2800" b="1" dirty="0" err="1">
                <a:solidFill>
                  <a:srgbClr val="0070C0"/>
                </a:solidFill>
              </a:rPr>
              <a:t>Арт-вояж</a:t>
            </a:r>
            <a:r>
              <a:rPr lang="ru-RU" sz="2800" b="1" dirty="0">
                <a:solidFill>
                  <a:srgbClr val="0070C0"/>
                </a:solidFill>
              </a:rPr>
              <a:t>»</a:t>
            </a:r>
          </a:p>
        </p:txBody>
      </p:sp>
      <p:pic>
        <p:nvPicPr>
          <p:cNvPr id="5" name="Picture 5" descr="C:\Users\Алёна\Desktop\2572_bi.gi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260000" cy="1576758"/>
          </a:xfrm>
          <a:prstGeom prst="rect">
            <a:avLst/>
          </a:prstGeom>
          <a:noFill/>
        </p:spPr>
      </p:pic>
      <p:pic>
        <p:nvPicPr>
          <p:cNvPr id="6" name="Picture 2" descr="C:\Users\Алёна\Desktop\ТТТ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4960" y="6669360"/>
            <a:ext cx="1289040" cy="188640"/>
          </a:xfrm>
          <a:prstGeom prst="rect">
            <a:avLst/>
          </a:prstGeom>
          <a:noFill/>
        </p:spPr>
      </p:pic>
      <p:pic>
        <p:nvPicPr>
          <p:cNvPr id="7" name="Picture 3" descr="C:\Users\Алёна\Desktop\ШАБЛОНЫ\Фон, Логотип\ЛОГОТИП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30214" y="5559410"/>
            <a:ext cx="1260000" cy="1234899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34A9670-E399-4BC6-B00F-1C03B102129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1129010">
            <a:off x="358271" y="4466425"/>
            <a:ext cx="3217815" cy="19702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83279" y="2276872"/>
            <a:ext cx="717744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ЦЕЛЬ ПРАКТИКИ</a:t>
            </a:r>
          </a:p>
          <a:p>
            <a:pPr algn="just"/>
            <a:r>
              <a:rPr lang="ru-RU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Привлечение жителей города к творчеству посредством изобразительного искусства и приобретение навыков художественно-творческой деятельности.</a:t>
            </a:r>
          </a:p>
        </p:txBody>
      </p:sp>
      <p:pic>
        <p:nvPicPr>
          <p:cNvPr id="4" name="Picture 5" descr="C:\Users\Алёна\Desktop\2572_bi.g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260000" cy="1576759"/>
          </a:xfrm>
          <a:prstGeom prst="rect">
            <a:avLst/>
          </a:prstGeom>
          <a:noFill/>
        </p:spPr>
      </p:pic>
      <p:pic>
        <p:nvPicPr>
          <p:cNvPr id="5" name="Picture 2" descr="C:\Users\Алёна\Desktop\ТТ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4960" y="6669360"/>
            <a:ext cx="1289040" cy="188640"/>
          </a:xfrm>
          <a:prstGeom prst="rect">
            <a:avLst/>
          </a:prstGeom>
          <a:noFill/>
        </p:spPr>
      </p:pic>
      <p:pic>
        <p:nvPicPr>
          <p:cNvPr id="6" name="Picture 3" descr="C:\Users\Алёна\Desktop\ШАБЛОНЫ\Фон, Логотип\ЛОГОТИП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84368" y="5589238"/>
            <a:ext cx="1260000" cy="123489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C6CCBFD-ABE5-4A4F-9865-0A34B30C79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9224"/>
          <a:stretch/>
        </p:blipFill>
        <p:spPr>
          <a:xfrm>
            <a:off x="144016" y="2336418"/>
            <a:ext cx="8999984" cy="3823592"/>
          </a:xfrm>
          <a:prstGeom prst="rect">
            <a:avLst/>
          </a:prstGeom>
        </p:spPr>
      </p:pic>
      <p:pic>
        <p:nvPicPr>
          <p:cNvPr id="5" name="Picture 3" descr="C:\Users\Алёна\Desktop\ШАБЛОНЫ\Фон, Логотип\ЛОГОТИП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39984" y="5434461"/>
            <a:ext cx="1260000" cy="1234899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224136" y="697990"/>
            <a:ext cx="79198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КРАТКОЕ ОПИСАНИЕ</a:t>
            </a:r>
          </a:p>
          <a:p>
            <a:pPr algn="ctr"/>
            <a:endParaRPr lang="ru-RU" sz="1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Через рекламу в социальных сетях жители города узнают о начале пленэрной практики. </a:t>
            </a:r>
          </a:p>
        </p:txBody>
      </p:sp>
      <p:pic>
        <p:nvPicPr>
          <p:cNvPr id="3" name="Picture 5" descr="C:\Users\Алёна\Desktop\2572_bi.gif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3914"/>
            <a:ext cx="1260000" cy="1576759"/>
          </a:xfrm>
          <a:prstGeom prst="rect">
            <a:avLst/>
          </a:prstGeom>
          <a:noFill/>
        </p:spPr>
      </p:pic>
      <p:pic>
        <p:nvPicPr>
          <p:cNvPr id="4" name="Picture 2" descr="C:\Users\Алёна\Desktop\ТТТ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4960" y="6669360"/>
            <a:ext cx="1289040" cy="188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67143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КРАТКОЕ ОПИСАНИЕ ПРАКТИКИ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Как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правило — это август месяц, поэтому пленэр имеет еще одно название- «августовский». Пленэры –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интенсивы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проводятся для всех желающих. Пленэр планируется на неделю- с переменой локаций на каждый день как в городе, так и в его окрестностях. Десногорск имеет свои достопримечательности: храмы, памятники, мемориальный комплекс, прекрасный Атом-парк, водохранилище и т.д. </a:t>
            </a:r>
          </a:p>
          <a:p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Природа – это неиссякаемый источник творческих идей.   Художественное творчество на природе создаёт условия неспешно всмотреться окружающий пейзаж уже знакомого города - с альбомом, карандашом и кистью создать собственные художественные образы.</a:t>
            </a:r>
          </a:p>
          <a:p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      Важным этапом является теоретическая часть, во время которой происходит знакомство с темой пленэра, с особенностями организации занятий, методами и последовательностью исполнения работ.</a:t>
            </a:r>
          </a:p>
          <a:p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По окончании работы все участвуют в просмотре, выставляя этюды, сделанные за день. Участники пленэра сравнивают свои работы, отмечают лучшие, обмениваются эмоциями и впечатлениями о прошедшем дне. Особенно эффективно, когда в группе присутствуют представители разных возрастов и разной степени подготовленности. Положительный эффект дает непринуждённое общение, где участники помогают друг другу, что ведет к сплочению коллектива, укрепляя желание участвовать в совместном творчестве.</a:t>
            </a:r>
          </a:p>
        </p:txBody>
      </p:sp>
    </p:spTree>
    <p:extLst>
      <p:ext uri="{BB962C8B-B14F-4D97-AF65-F5344CB8AC3E}">
        <p14:creationId xmlns:p14="http://schemas.microsoft.com/office/powerpoint/2010/main" xmlns="" val="4088980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6EFB004-2109-4505-A5F1-94E2B102E90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241" y="-3230"/>
            <a:ext cx="4176464" cy="220809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5F80316-6029-4041-A9AC-621A7017449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54395" y="3645024"/>
            <a:ext cx="5689605" cy="32004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9F74477-276D-4B7B-A694-391AF39E221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63975" y="12573"/>
            <a:ext cx="4780026" cy="32724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AE9D916-76C1-4651-86C4-56401810CC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15022" t="3800" r="7337" b="8001"/>
          <a:stretch/>
        </p:blipFill>
        <p:spPr>
          <a:xfrm>
            <a:off x="13241" y="2420888"/>
            <a:ext cx="2922984" cy="442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4435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B345AB8-D0A4-4829-9913-D71C6FFD9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4355977" cy="30689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FF816FE-934F-4E6D-88A0-AB943729F3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738"/>
          <a:stretch/>
        </p:blipFill>
        <p:spPr>
          <a:xfrm>
            <a:off x="0" y="3284984"/>
            <a:ext cx="2171840" cy="36009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1B15695-3721-496A-90F3-73511CB9D9E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6" y="0"/>
            <a:ext cx="4236201" cy="306896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BA92CC6-30D9-4A78-8FE2-EC981B234D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7699"/>
          <a:stretch/>
        </p:blipFill>
        <p:spPr>
          <a:xfrm>
            <a:off x="2399812" y="3284984"/>
            <a:ext cx="3955873" cy="36009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2C7A3DD-14B2-4741-92CA-1A187E22130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51492" y="3284984"/>
            <a:ext cx="2572735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3950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42190" y="319735"/>
            <a:ext cx="67687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РЕЗУЛЬТАТЫ ПРАКТИКИ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Итогом практики является выставка в выставочном зале художественной школы, а затем в Выставочном зале историко-краеведческого музея г. Десногорска, где жители и гости нашего города могут познакомиться с творчеством начинающих художников.</a:t>
            </a:r>
          </a:p>
        </p:txBody>
      </p:sp>
      <p:pic>
        <p:nvPicPr>
          <p:cNvPr id="5" name="Picture 2" descr="C:\Users\Алёна\Desktop\ТТ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4960" y="6669360"/>
            <a:ext cx="1289040" cy="188640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72E9C05-D4AE-4056-9F58-4A25DB3FCA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8004" r="53150"/>
          <a:stretch/>
        </p:blipFill>
        <p:spPr>
          <a:xfrm>
            <a:off x="6380073" y="3199136"/>
            <a:ext cx="2386657" cy="36588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4DD8568-1191-4BFF-81BD-5B7945BBFF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181"/>
          <a:stretch/>
        </p:blipFill>
        <p:spPr>
          <a:xfrm>
            <a:off x="0" y="2424945"/>
            <a:ext cx="6300192" cy="44330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4C08554-389D-46AF-AAC3-4CCDDFC945C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800362" cy="239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2801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0f189f0f7cf7f95daf677e5ec4bb5eb4dfbc89d"/>
</p:tagLst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2778</TotalTime>
  <Words>502</Words>
  <Application>Microsoft Office PowerPoint</Application>
  <PresentationFormat>Экран (4:3)</PresentationFormat>
  <Paragraphs>46</Paragraphs>
  <Slides>10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Геометрическая элегантность</dc:title>
  <dc:creator>obstinate</dc:creator>
  <dc:description>Шаблон презентации с сайта https://presentation-creation.ru/</dc:description>
  <cp:lastModifiedBy>Алёна</cp:lastModifiedBy>
  <cp:revision>846</cp:revision>
  <dcterms:created xsi:type="dcterms:W3CDTF">2018-02-25T09:09:03Z</dcterms:created>
  <dcterms:modified xsi:type="dcterms:W3CDTF">2023-10-17T14:55:06Z</dcterms:modified>
</cp:coreProperties>
</file>