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1" r:id="rId4"/>
    <p:sldId id="260" r:id="rId5"/>
    <p:sldId id="275" r:id="rId6"/>
    <p:sldId id="262" r:id="rId7"/>
    <p:sldId id="271" r:id="rId8"/>
    <p:sldId id="272" r:id="rId9"/>
    <p:sldId id="263" r:id="rId10"/>
    <p:sldId id="274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2CEA3-0712-465E-A178-8C4223922FC1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61EF4-7F98-4D7B-9A8C-96C39D803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375" y="4066446"/>
            <a:ext cx="8352928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Foo" panose="04010000000000000000" pitchFamily="82" charset="-52"/>
              </a:rPr>
              <a:t>Программа летней оздоровительной площадки для детей с особенностями в развитии «Особенное лето»</a:t>
            </a:r>
            <a:endParaRPr lang="ru-RU" sz="6600" b="1" i="1" cap="all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Foo" panose="04010000000000000000" pitchFamily="8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181089"/>
            <a:ext cx="784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м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униципальное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бюджетное учреждение дополнительного образования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Центр «Радуга» г.Волгодонска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9" name="Picture 5" descr="C:\Users\user\OneDrive\Рабочий стол\муниципальные практики\ОВЗ для УО 8.05.2020\Практики\Фото практики\IMG-20190607-WA000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34" y="134076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606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785" y="3530176"/>
            <a:ext cx="8496944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Герасимова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Анжелика Львовна, </a:t>
            </a:r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директор, лидер реализации практики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Бердник Марина Дмитриевна, педагог дополнительного образования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	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Савинова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Татьяна Васильевна,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методист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773" y="1208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ОТВЕТСТВЕННЫЕ ЗА РЕАЛИЗАЦИЮ ПРАКТИКИ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37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1367" y="1772816"/>
            <a:ext cx="8496944" cy="459700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На сегодняшний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день в Центре «Радуга» обучаются 27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детей с инвалидностью и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ОВЗ.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Важным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условием развития и адаптации к социуму детей данной категории является обеспечение непрерывности педагогического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процесса.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связи с этим, в учреждении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разработана 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реализована в июне 2019 г.  программа  «Особенное лето» летней оздоровительной площадки МБУДО «Центр «Радуга»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г.Волгодонска. 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149" y="764704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ПРОГРАММА «ОСОБЕННОЕ ЛЕТО»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98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40857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2174" y="620688"/>
            <a:ext cx="8496944" cy="214526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Программа «Особенное лето» была реализована на базе МБУДО «Центр «Радуга» г.Волгодонска, где создано культурно-образовательное пространство для организации продуктивной детской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деятельности на свежем воздухе.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2054" name="Picture 6" descr="http://raduga2c.bget.ru/sites/default/files/20200211_131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54" y="3197014"/>
            <a:ext cx="1925570" cy="256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94545"/>
            <a:ext cx="3464006" cy="256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" y="3194545"/>
            <a:ext cx="3426527" cy="256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106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2174" y="404664"/>
            <a:ext cx="8496944" cy="173664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На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территории учреждения  разбиты цветники, оформлены площадки для проведения досуговых и оздоровительных мероприятий: беседка, сенсорный садик, спортивная площадка  и др. </a:t>
            </a:r>
          </a:p>
        </p:txBody>
      </p:sp>
      <p:pic>
        <p:nvPicPr>
          <p:cNvPr id="2055" name="Picture 7" descr="C:\Users\user\Downloads\20200715_130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830226" cy="235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5" y="2141310"/>
            <a:ext cx="3541123" cy="2655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73" y="2141310"/>
            <a:ext cx="3541122" cy="2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2174" y="404664"/>
            <a:ext cx="8496944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На территории учреждения открыта спортивно-оздоровительная площадка «Спорт без границ»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https://volgodonsk-center-raduga.ru/sites/default/files/styles/picture/public/news_gallery/ND4_0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4" y="1468011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" t="10171" r="-710" b="4633"/>
          <a:stretch/>
        </p:blipFill>
        <p:spPr>
          <a:xfrm>
            <a:off x="827584" y="3872875"/>
            <a:ext cx="3775703" cy="241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7" b="18520"/>
          <a:stretch/>
        </p:blipFill>
        <p:spPr>
          <a:xfrm>
            <a:off x="4569839" y="3872875"/>
            <a:ext cx="3775206" cy="23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4295" y="1268760"/>
            <a:ext cx="8496944" cy="4954548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Программа  является комплексной, включает разноплановую деятельность, различные направления оздоровления, организации отдыха и досуга детей в возрасте от 5 до 17 лет.  </a:t>
            </a:r>
          </a:p>
          <a:p>
            <a:pPr algn="just"/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Перечень  оздоровительно-досуговых программ: </a:t>
            </a: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«Верные друзья» (игры со специально подготовленными собаками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«Оздоровительная гимнастика» (подвижные игры и упражнения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«Маленький художник» (нетрадиционные техники рисования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</a:t>
            </a:r>
            <a:r>
              <a:rPr lang="ru-RU" sz="1900" b="1" dirty="0" err="1">
                <a:solidFill>
                  <a:srgbClr val="7030A0"/>
                </a:solidFill>
                <a:latin typeface="Century" panose="02040604050505020304" pitchFamily="18" charset="0"/>
              </a:rPr>
              <a:t>Мастерилка</a:t>
            </a: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» (изготовление поделок 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из природного </a:t>
            </a: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материала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«Теремок» (кукольный театр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«Веселое путешествие» (оздоровительные занятия на сенсорной площадке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);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354013" indent="-354013" algn="just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rgbClr val="7030A0"/>
                </a:solidFill>
                <a:latin typeface="Century" panose="02040604050505020304" pitchFamily="18" charset="0"/>
              </a:rPr>
              <a:t>«Крылья» (театральная деятельность</a:t>
            </a:r>
            <a:r>
              <a:rPr lang="ru-RU" sz="19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).</a:t>
            </a:r>
            <a:endParaRPr lang="ru-RU" sz="19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07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ПРОГРАММА «ОСОБЕННОЕ ЛЕТО»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960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10761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Результаты РЕАЛИЗАЦИИ ПРАКТИКИ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80096"/>
              </p:ext>
            </p:extLst>
          </p:nvPr>
        </p:nvGraphicFramePr>
        <p:xfrm>
          <a:off x="467544" y="1484784"/>
          <a:ext cx="8064896" cy="524704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22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Показатель, единица измерения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показателя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последний год реализации практики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 весь период реализации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33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кабинетов МБУДО «Центр «Радуга» г.Волгодонска, в которых проведен косметический ремонт с разработкой и реализацией оригинального дизайна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67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людей, задействованных в реализации проекта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46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публикаций в СМИ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7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волонтеров, привлеченных к реализации проекта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67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  программ краткосрочных летних курсов, реализованных в рамках проекта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1" marR="538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88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" y="0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1197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УЧАСТНИКИ РЕАЛИЗАЦИИ ПРАКТИКИ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62499"/>
              </p:ext>
            </p:extLst>
          </p:nvPr>
        </p:nvGraphicFramePr>
        <p:xfrm>
          <a:off x="467544" y="1805781"/>
          <a:ext cx="8208911" cy="452628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022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Участник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Описание его роли в реализации практики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 дополнительного образования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Организация и осуществление оздоровительной и досуговой  деятельности обучающихся в рамках  программ краткосрочных летних курсов период летних каникул.   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Учащиеся-волонтеры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Практическое сопровождение учащихся  на занятиях; помощь в проведении воспитательных мероприятий.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Методисты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Информационная и методическая поддержка реализации программы «Особенное лето».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Педагог-психолог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Проведение индивидуальных  консультаций для родителей по проблемам развития детей, анкетирование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</a:p>
                    <a:p>
                      <a:pPr indent="215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9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OneDrive\Рабочий стол\image_5c161d4e947e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1" y="13473"/>
            <a:ext cx="9148321" cy="6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4295" y="1268760"/>
            <a:ext cx="8496944" cy="459700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1. 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программе участвовало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35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детей с особенностями развития, их родители.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2.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городе организована новая площадка для оздоровления, развития, социальной адаптации особенных детей.  Мониторинговые исследования показывают позитивную динамику   личностного развитии детей с ОВЗ и инвалидностью;   родители обучающихся дают высокую оценку качества образовательных услуг,  предоставляемых МБУДО «Центр «Радуга» г.Волгодонска – 98 % удовлетворенность.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076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ДОСТИГНУТЫЕ РЕЗУЛЬТАТЫ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1295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491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Century</vt:lpstr>
      <vt:lpstr>Foo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Савинова</dc:creator>
  <cp:lastModifiedBy>Tatiana Savinova</cp:lastModifiedBy>
  <cp:revision>26</cp:revision>
  <cp:lastPrinted>2020-07-29T11:34:57Z</cp:lastPrinted>
  <dcterms:created xsi:type="dcterms:W3CDTF">2020-07-29T06:31:10Z</dcterms:created>
  <dcterms:modified xsi:type="dcterms:W3CDTF">2023-09-22T10:21:50Z</dcterms:modified>
</cp:coreProperties>
</file>