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9"/>
  </p:notesMasterIdLst>
  <p:sldIdLst>
    <p:sldId id="256" r:id="rId2"/>
    <p:sldId id="257" r:id="rId3"/>
    <p:sldId id="259" r:id="rId4"/>
    <p:sldId id="258" r:id="rId5"/>
    <p:sldId id="261" r:id="rId6"/>
    <p:sldId id="260" r:id="rId7"/>
    <p:sldId id="265" r:id="rId8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7D636"/>
    <a:srgbClr val="F35F0D"/>
    <a:srgbClr val="A31529"/>
    <a:srgbClr val="005696"/>
    <a:srgbClr val="246E2D"/>
    <a:srgbClr val="890980"/>
    <a:srgbClr val="F11BE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60"/>
  </p:normalViewPr>
  <p:slideViewPr>
    <p:cSldViewPr>
      <p:cViewPr varScale="1">
        <p:scale>
          <a:sx n="84" d="100"/>
          <a:sy n="84" d="100"/>
        </p:scale>
        <p:origin x="1291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CE1B19D7-B2CE-409F-A44B-BB9AB6CA9BA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2E7F07A-45B5-458B-8225-DB79C38BF034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29558679-FD23-4021-BD82-04E6E944E4C9}" type="datetimeFigureOut">
              <a:rPr lang="ru-RU"/>
              <a:pPr>
                <a:defRPr/>
              </a:pPr>
              <a:t>19.10.2023</a:t>
            </a:fld>
            <a:endParaRPr lang="ru-RU"/>
          </a:p>
        </p:txBody>
      </p:sp>
      <p:sp>
        <p:nvSpPr>
          <p:cNvPr id="4" name="Образ слайда 3">
            <a:extLst>
              <a:ext uri="{FF2B5EF4-FFF2-40B4-BE49-F238E27FC236}">
                <a16:creationId xmlns:a16="http://schemas.microsoft.com/office/drawing/2014/main" id="{DD3A658A-C1A8-4706-98BB-39CB1A50128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>
            <a:extLst>
              <a:ext uri="{FF2B5EF4-FFF2-40B4-BE49-F238E27FC236}">
                <a16:creationId xmlns:a16="http://schemas.microsoft.com/office/drawing/2014/main" id="{05718130-B159-494C-846C-CDFD1A00B23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87D5D64-6927-41BA-B766-E003D56845F4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09C876B-8987-4DF1-81EB-CFE1A1494D6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87568111-BCF4-4BE2-AF6F-34D9F4EDFA95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4B63E87-45D4-49DF-BAA2-9089CEE0DE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2AD646-B2BC-4AC4-AE15-F35FA87F5AC3}" type="datetime1">
              <a:rPr lang="ru-RU"/>
              <a:pPr>
                <a:defRPr/>
              </a:pPr>
              <a:t>19.10.2023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E5B0050-4593-461C-B0A4-817AA3A87E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05586C-75AF-4B08-AD30-0DC571063F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2DA733-20D0-4E1D-9384-FEA540FD1F2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660603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7C90AA-2A3E-4E7A-B481-E25CDC7F42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91FC1B-24B6-4BAB-8AC5-70A16CF35C2A}" type="datetime1">
              <a:rPr lang="ru-RU"/>
              <a:pPr>
                <a:defRPr/>
              </a:pPr>
              <a:t>19.10.2023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F58A86B-B292-40D5-9349-75235AB7B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274A3D7-22BA-4424-ADCD-27B0B82453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3448DE-3653-4D0A-9C3A-423F60115F4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489552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388E38E-5ACC-42EE-B161-0C61B54F2A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2423D4-1A2F-42B5-AA05-7153B293EA45}" type="datetime1">
              <a:rPr lang="ru-RU"/>
              <a:pPr>
                <a:defRPr/>
              </a:pPr>
              <a:t>19.10.2023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A498614-AFE0-482F-A359-B3789CAB4F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13E933D-1CF4-4A35-B637-A0CDD7981D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420600-08A6-471F-8410-B64FFDA54BB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174522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Содержимо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2693988" y="274638"/>
            <a:ext cx="6326187" cy="58515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4EBD27-AF51-484E-893B-E574A4B2EA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191826"/>
      </p:ext>
    </p:extLst>
  </p:cSld>
  <p:clrMapOvr>
    <a:masterClrMapping/>
  </p:clrMapOvr>
  <p:transition>
    <p:wheel spokes="8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2DDF1BB-818A-41D2-9329-2FD21B8C3C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96B76C-93AF-4304-BC29-D2D6D4FF0926}" type="datetime1">
              <a:rPr lang="ru-RU"/>
              <a:pPr>
                <a:defRPr/>
              </a:pPr>
              <a:t>19.10.2023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D885A09-B18A-4C14-B011-52FF6C4C31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C1614DE-1AE5-4D56-8F7E-7D6626744E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84A087-209A-4092-A7E6-53B38674D29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043228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09B97D4-7CB0-4ADD-AC6A-BD2A827FC1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A2BF21-11F9-4181-A2CC-5596CC49F3D4}" type="datetime1">
              <a:rPr lang="ru-RU"/>
              <a:pPr>
                <a:defRPr/>
              </a:pPr>
              <a:t>19.10.2023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89CEEC6-F99F-47B7-BB0B-4077DD1763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CF9E7B9-0DFD-4B5B-8267-263AAE65F7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73AA1F-9A44-4C42-B5C6-4B26841F99A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890285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id="{82C9EF91-A933-448C-BB76-2FD93A5FD3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A2A063-51B0-49ED-BCD7-8C0F8BD215BF}" type="datetime1">
              <a:rPr lang="ru-RU"/>
              <a:pPr>
                <a:defRPr/>
              </a:pPr>
              <a:t>19.10.2023</a:t>
            </a:fld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id="{22174A45-90A5-4E92-A538-377BC2EC83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1A34CF54-F06F-4239-A9C3-66B5AB3553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26BD5C-F48D-4A5A-93A1-03AB5C304C6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974585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>
            <a:extLst>
              <a:ext uri="{FF2B5EF4-FFF2-40B4-BE49-F238E27FC236}">
                <a16:creationId xmlns:a16="http://schemas.microsoft.com/office/drawing/2014/main" id="{F0400823-2832-4237-BE9E-E9C3A8C4D2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6A27DD-0873-4E3D-ACE7-04888D5093A6}" type="datetime1">
              <a:rPr lang="ru-RU"/>
              <a:pPr>
                <a:defRPr/>
              </a:pPr>
              <a:t>19.10.2023</a:t>
            </a:fld>
            <a:endParaRPr lang="ru-RU"/>
          </a:p>
        </p:txBody>
      </p:sp>
      <p:sp>
        <p:nvSpPr>
          <p:cNvPr id="8" name="Нижний колонтитул 4">
            <a:extLst>
              <a:ext uri="{FF2B5EF4-FFF2-40B4-BE49-F238E27FC236}">
                <a16:creationId xmlns:a16="http://schemas.microsoft.com/office/drawing/2014/main" id="{C79FC70C-E745-457A-9B74-0789F0F4AE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>
            <a:extLst>
              <a:ext uri="{FF2B5EF4-FFF2-40B4-BE49-F238E27FC236}">
                <a16:creationId xmlns:a16="http://schemas.microsoft.com/office/drawing/2014/main" id="{84D890DD-7A8F-42D0-9637-EA73EC98BA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5A19A0-9045-413C-A006-03A757D24AE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764738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>
            <a:extLst>
              <a:ext uri="{FF2B5EF4-FFF2-40B4-BE49-F238E27FC236}">
                <a16:creationId xmlns:a16="http://schemas.microsoft.com/office/drawing/2014/main" id="{F0191D20-A6E1-432D-97DE-29A7ECF45E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75B06A-09C5-4D31-ACAB-F90B9CCA7F49}" type="datetime1">
              <a:rPr lang="ru-RU"/>
              <a:pPr>
                <a:defRPr/>
              </a:pPr>
              <a:t>19.10.2023</a:t>
            </a:fld>
            <a:endParaRPr lang="ru-RU"/>
          </a:p>
        </p:txBody>
      </p:sp>
      <p:sp>
        <p:nvSpPr>
          <p:cNvPr id="4" name="Нижний колонтитул 4">
            <a:extLst>
              <a:ext uri="{FF2B5EF4-FFF2-40B4-BE49-F238E27FC236}">
                <a16:creationId xmlns:a16="http://schemas.microsoft.com/office/drawing/2014/main" id="{EAC8B4A7-4277-4CC2-A82B-03DEB42E9F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>
            <a:extLst>
              <a:ext uri="{FF2B5EF4-FFF2-40B4-BE49-F238E27FC236}">
                <a16:creationId xmlns:a16="http://schemas.microsoft.com/office/drawing/2014/main" id="{5F4AC18B-0CF0-4796-96E6-34EE6DFE7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F6A716-C78C-4BFB-9684-90B03BDDC96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259935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>
            <a:extLst>
              <a:ext uri="{FF2B5EF4-FFF2-40B4-BE49-F238E27FC236}">
                <a16:creationId xmlns:a16="http://schemas.microsoft.com/office/drawing/2014/main" id="{E4688FDA-6D12-4B4B-B14B-2E69FB7DD9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5E3828-7B37-4DAB-95FA-BFD621FFC8F9}" type="datetime1">
              <a:rPr lang="ru-RU"/>
              <a:pPr>
                <a:defRPr/>
              </a:pPr>
              <a:t>19.10.2023</a:t>
            </a:fld>
            <a:endParaRPr lang="ru-RU"/>
          </a:p>
        </p:txBody>
      </p:sp>
      <p:sp>
        <p:nvSpPr>
          <p:cNvPr id="3" name="Нижний колонтитул 4">
            <a:extLst>
              <a:ext uri="{FF2B5EF4-FFF2-40B4-BE49-F238E27FC236}">
                <a16:creationId xmlns:a16="http://schemas.microsoft.com/office/drawing/2014/main" id="{C8AD6C09-5AFB-4292-969B-C1E65DEDA3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>
            <a:extLst>
              <a:ext uri="{FF2B5EF4-FFF2-40B4-BE49-F238E27FC236}">
                <a16:creationId xmlns:a16="http://schemas.microsoft.com/office/drawing/2014/main" id="{D5DD63E6-079E-4C1B-9F13-A6A368D5E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8E4775-0AED-4904-BE7E-F1655BC61BF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005228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id="{51EB20A0-A481-4889-827E-932924D3A7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6B4DD5-A44F-4049-B561-FA148EDA5103}" type="datetime1">
              <a:rPr lang="ru-RU"/>
              <a:pPr>
                <a:defRPr/>
              </a:pPr>
              <a:t>19.10.2023</a:t>
            </a:fld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id="{745D5CD1-ED6E-4961-968B-5EC4E59BB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9775A511-F40B-47FD-BB8C-EFCCE6B63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2FA830-05FA-4697-91D1-C10C634EC0D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759212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id="{D3B7A683-268D-495F-83AA-FC54F76141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247DCC-CA2A-4723-8B39-3C5443AAC60C}" type="datetime1">
              <a:rPr lang="ru-RU"/>
              <a:pPr>
                <a:defRPr/>
              </a:pPr>
              <a:t>19.10.2023</a:t>
            </a:fld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id="{69664FAF-8385-405C-A40A-42F0D489F0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CAC809FD-A42C-46DD-8728-936FDA14AA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40B87E-3FD3-4156-8487-11C7244ED64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60283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>
            <a:extLst>
              <a:ext uri="{FF2B5EF4-FFF2-40B4-BE49-F238E27FC236}">
                <a16:creationId xmlns:a16="http://schemas.microsoft.com/office/drawing/2014/main" id="{1BAD7F56-2B80-48C0-B352-A4DD29B6AF62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27" name="Текст 2">
            <a:extLst>
              <a:ext uri="{FF2B5EF4-FFF2-40B4-BE49-F238E27FC236}">
                <a16:creationId xmlns:a16="http://schemas.microsoft.com/office/drawing/2014/main" id="{5B7BDFC5-8680-4879-936B-DDCB5B3141D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2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8DACDCA-129E-4F4E-BF36-6A3F7D2B467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BCAFC952-1826-4AF3-9D81-11BB18679878}" type="datetime1">
              <a:rPr lang="ru-RU"/>
              <a:pPr>
                <a:defRPr/>
              </a:pPr>
              <a:t>19.10.2023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0556909-AD95-4817-B7F2-0081B84D766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6018E38-07ED-4C23-AD56-7EB9694315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D31B0C5E-2A76-4EF4-8519-C2CEFF373ABC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g"/><Relationship Id="rId5" Type="http://schemas.openxmlformats.org/officeDocument/2006/relationships/image" Target="../media/image10.jpeg"/><Relationship Id="rId4" Type="http://schemas.openxmlformats.org/officeDocument/2006/relationships/image" Target="../media/image9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7.png"/><Relationship Id="rId7" Type="http://schemas.openxmlformats.org/officeDocument/2006/relationships/image" Target="../media/image16.gif"/><Relationship Id="rId12" Type="http://schemas.openxmlformats.org/officeDocument/2006/relationships/image" Target="../media/image20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11" Type="http://schemas.openxmlformats.org/officeDocument/2006/relationships/image" Target="../media/image19.jpeg"/><Relationship Id="rId5" Type="http://schemas.openxmlformats.org/officeDocument/2006/relationships/image" Target="../media/image14.png"/><Relationship Id="rId10" Type="http://schemas.openxmlformats.org/officeDocument/2006/relationships/image" Target="../media/image18.jpeg"/><Relationship Id="rId4" Type="http://schemas.openxmlformats.org/officeDocument/2006/relationships/image" Target="../media/image13.jpeg"/><Relationship Id="rId9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g"/><Relationship Id="rId13" Type="http://schemas.openxmlformats.org/officeDocument/2006/relationships/image" Target="../media/image34.jpeg"/><Relationship Id="rId3" Type="http://schemas.openxmlformats.org/officeDocument/2006/relationships/image" Target="../media/image8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openxmlformats.org/officeDocument/2006/relationships/image" Target="../media/image32.jpg"/><Relationship Id="rId5" Type="http://schemas.openxmlformats.org/officeDocument/2006/relationships/image" Target="../media/image26.png"/><Relationship Id="rId15" Type="http://schemas.openxmlformats.org/officeDocument/2006/relationships/image" Target="../media/image36.png"/><Relationship Id="rId10" Type="http://schemas.openxmlformats.org/officeDocument/2006/relationships/image" Target="../media/image31.jpg"/><Relationship Id="rId4" Type="http://schemas.openxmlformats.org/officeDocument/2006/relationships/image" Target="../media/image25.png"/><Relationship Id="rId9" Type="http://schemas.openxmlformats.org/officeDocument/2006/relationships/image" Target="../media/image30.png"/><Relationship Id="rId14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g"/><Relationship Id="rId4" Type="http://schemas.openxmlformats.org/officeDocument/2006/relationships/image" Target="../media/image3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16BDDDEC-577B-4755-B9A6-032BEF41F7B6}"/>
              </a:ext>
            </a:extLst>
          </p:cNvPr>
          <p:cNvSpPr/>
          <p:nvPr/>
        </p:nvSpPr>
        <p:spPr>
          <a:xfrm>
            <a:off x="0" y="5214938"/>
            <a:ext cx="9144000" cy="135731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grpSp>
        <p:nvGrpSpPr>
          <p:cNvPr id="22" name="Группа 21"/>
          <p:cNvGrpSpPr/>
          <p:nvPr/>
        </p:nvGrpSpPr>
        <p:grpSpPr>
          <a:xfrm>
            <a:off x="676702" y="4087311"/>
            <a:ext cx="2589975" cy="1028225"/>
            <a:chOff x="256307" y="3957197"/>
            <a:chExt cx="2867360" cy="1138347"/>
          </a:xfrm>
        </p:grpSpPr>
        <p:sp>
          <p:nvSpPr>
            <p:cNvPr id="6" name="Куб 5">
              <a:extLst>
                <a:ext uri="{FF2B5EF4-FFF2-40B4-BE49-F238E27FC236}">
                  <a16:creationId xmlns:a16="http://schemas.microsoft.com/office/drawing/2014/main" id="{4B48B325-4739-4F95-9573-C1E42A602359}"/>
                </a:ext>
              </a:extLst>
            </p:cNvPr>
            <p:cNvSpPr/>
            <p:nvPr/>
          </p:nvSpPr>
          <p:spPr>
            <a:xfrm rot="341114">
              <a:off x="256307" y="4042930"/>
              <a:ext cx="1000132" cy="1000132"/>
            </a:xfrm>
            <a:prstGeom prst="cub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  <a:reflection blurRad="6350" stA="50000" endA="300" endPos="55500" dist="50800" dir="5400000" sy="-100000" algn="bl" rotWithShape="0"/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6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д</a:t>
              </a:r>
            </a:p>
          </p:txBody>
        </p:sp>
        <p:sp>
          <p:nvSpPr>
            <p:cNvPr id="15" name="Куб 14">
              <a:extLst>
                <a:ext uri="{FF2B5EF4-FFF2-40B4-BE49-F238E27FC236}">
                  <a16:creationId xmlns:a16="http://schemas.microsoft.com/office/drawing/2014/main" id="{7C63E61E-9444-4779-998E-19C95390F4D6}"/>
                </a:ext>
              </a:extLst>
            </p:cNvPr>
            <p:cNvSpPr/>
            <p:nvPr/>
          </p:nvSpPr>
          <p:spPr>
            <a:xfrm rot="21203102">
              <a:off x="1199455" y="3957197"/>
              <a:ext cx="1000132" cy="1000132"/>
            </a:xfrm>
            <a:prstGeom prst="cube">
              <a:avLst/>
            </a:prstGeom>
            <a:solidFill>
              <a:srgbClr val="00B05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  <a:reflection blurRad="6350" stA="50000" endA="300" endPos="55500" dist="50800" dir="5400000" sy="-100000" algn="bl" rotWithShape="0"/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6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л</a:t>
              </a:r>
            </a:p>
          </p:txBody>
        </p:sp>
        <p:sp>
          <p:nvSpPr>
            <p:cNvPr id="18" name="Куб 17">
              <a:extLst>
                <a:ext uri="{FF2B5EF4-FFF2-40B4-BE49-F238E27FC236}">
                  <a16:creationId xmlns:a16="http://schemas.microsoft.com/office/drawing/2014/main" id="{74683D6E-5375-41EA-B1C2-592E4C27721B}"/>
                </a:ext>
              </a:extLst>
            </p:cNvPr>
            <p:cNvSpPr/>
            <p:nvPr/>
          </p:nvSpPr>
          <p:spPr>
            <a:xfrm rot="771623">
              <a:off x="2123535" y="4095412"/>
              <a:ext cx="1000132" cy="1000132"/>
            </a:xfrm>
            <a:prstGeom prst="cube">
              <a:avLst/>
            </a:prstGeom>
            <a:solidFill>
              <a:srgbClr val="7030A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  <a:reflection blurRad="6350" stA="50000" endA="300" endPos="55500" dist="50800" dir="5400000" sy="-100000" algn="bl" rotWithShape="0"/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6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я</a:t>
              </a:r>
            </a:p>
          </p:txBody>
        </p:sp>
      </p:grp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E957B25D-7712-457C-BD36-488908A7A88E}"/>
              </a:ext>
            </a:extLst>
          </p:cNvPr>
          <p:cNvGrpSpPr/>
          <p:nvPr/>
        </p:nvGrpSpPr>
        <p:grpSpPr>
          <a:xfrm>
            <a:off x="4041136" y="4065343"/>
            <a:ext cx="4483587" cy="1063067"/>
            <a:chOff x="1812927" y="3884637"/>
            <a:chExt cx="4949588" cy="1173557"/>
          </a:xfrm>
        </p:grpSpPr>
        <p:sp>
          <p:nvSpPr>
            <p:cNvPr id="10" name="Куб 9">
              <a:extLst>
                <a:ext uri="{FF2B5EF4-FFF2-40B4-BE49-F238E27FC236}">
                  <a16:creationId xmlns:a16="http://schemas.microsoft.com/office/drawing/2014/main" id="{C410D8E2-40B4-424B-B662-990D52D2200F}"/>
                </a:ext>
              </a:extLst>
            </p:cNvPr>
            <p:cNvSpPr/>
            <p:nvPr/>
          </p:nvSpPr>
          <p:spPr>
            <a:xfrm rot="197207">
              <a:off x="3823584" y="4037906"/>
              <a:ext cx="1000132" cy="1000132"/>
            </a:xfrm>
            <a:prstGeom prst="cube">
              <a:avLst/>
            </a:prstGeom>
            <a:solidFill>
              <a:srgbClr val="FF000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  <a:reflection blurRad="6350" stA="50000" endA="300" endPos="55500" dist="50800" dir="5400000" sy="-100000" algn="bl" rotWithShape="0"/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6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з</a:t>
              </a:r>
            </a:p>
          </p:txBody>
        </p:sp>
        <p:sp>
          <p:nvSpPr>
            <p:cNvPr id="11" name="Куб 10">
              <a:extLst>
                <a:ext uri="{FF2B5EF4-FFF2-40B4-BE49-F238E27FC236}">
                  <a16:creationId xmlns:a16="http://schemas.microsoft.com/office/drawing/2014/main" id="{C24A7854-05F8-413D-901A-61189766263E}"/>
                </a:ext>
              </a:extLst>
            </p:cNvPr>
            <p:cNvSpPr/>
            <p:nvPr/>
          </p:nvSpPr>
          <p:spPr>
            <a:xfrm rot="963488">
              <a:off x="5762383" y="3905003"/>
              <a:ext cx="1000132" cy="1000132"/>
            </a:xfrm>
            <a:prstGeom prst="cube">
              <a:avLst/>
            </a:prstGeom>
            <a:solidFill>
              <a:srgbClr val="00B0F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  <a:reflection blurRad="6350" stA="50000" endA="300" endPos="55500" dist="50800" dir="5400000" sy="-100000" algn="bl" rotWithShape="0"/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6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и</a:t>
              </a:r>
            </a:p>
          </p:txBody>
        </p:sp>
        <p:sp>
          <p:nvSpPr>
            <p:cNvPr id="14" name="Куб 13">
              <a:extLst>
                <a:ext uri="{FF2B5EF4-FFF2-40B4-BE49-F238E27FC236}">
                  <a16:creationId xmlns:a16="http://schemas.microsoft.com/office/drawing/2014/main" id="{BAFED674-C09F-443A-8E5D-B21E19ADDDD6}"/>
                </a:ext>
              </a:extLst>
            </p:cNvPr>
            <p:cNvSpPr/>
            <p:nvPr/>
          </p:nvSpPr>
          <p:spPr>
            <a:xfrm rot="21177302">
              <a:off x="4772433" y="4058062"/>
              <a:ext cx="1000132" cy="1000132"/>
            </a:xfrm>
            <a:prstGeom prst="cube">
              <a:avLst/>
            </a:prstGeom>
            <a:solidFill>
              <a:srgbClr val="005696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  <a:reflection blurRad="6350" stA="50000" endA="300" endPos="55500" dist="50800" dir="5400000" sy="-100000" algn="bl" rotWithShape="0"/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6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н</a:t>
              </a:r>
            </a:p>
          </p:txBody>
        </p:sp>
        <p:sp>
          <p:nvSpPr>
            <p:cNvPr id="16" name="Куб 15">
              <a:extLst>
                <a:ext uri="{FF2B5EF4-FFF2-40B4-BE49-F238E27FC236}">
                  <a16:creationId xmlns:a16="http://schemas.microsoft.com/office/drawing/2014/main" id="{F0380724-E72F-41AF-8195-ECDF0C94224B}"/>
                </a:ext>
              </a:extLst>
            </p:cNvPr>
            <p:cNvSpPr/>
            <p:nvPr/>
          </p:nvSpPr>
          <p:spPr>
            <a:xfrm rot="768778">
              <a:off x="1812927" y="3884637"/>
              <a:ext cx="1000132" cy="1000132"/>
            </a:xfrm>
            <a:prstGeom prst="cube">
              <a:avLst/>
            </a:prstGeom>
            <a:solidFill>
              <a:srgbClr val="246E2D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  <a:reflection blurRad="6350" stA="50000" endA="300" endPos="55500" dist="50800" dir="5400000" sy="-100000" algn="bl" rotWithShape="0"/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6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ж</a:t>
              </a:r>
            </a:p>
          </p:txBody>
        </p:sp>
        <p:sp>
          <p:nvSpPr>
            <p:cNvPr id="5" name="Куб 4">
              <a:extLst>
                <a:ext uri="{FF2B5EF4-FFF2-40B4-BE49-F238E27FC236}">
                  <a16:creationId xmlns:a16="http://schemas.microsoft.com/office/drawing/2014/main" id="{A3B4CAF1-B003-467A-936F-71BC8FDE731A}"/>
                </a:ext>
              </a:extLst>
            </p:cNvPr>
            <p:cNvSpPr/>
            <p:nvPr/>
          </p:nvSpPr>
          <p:spPr>
            <a:xfrm rot="21393800">
              <a:off x="2815127" y="3958144"/>
              <a:ext cx="1000132" cy="1000132"/>
            </a:xfrm>
            <a:prstGeom prst="cube">
              <a:avLst/>
            </a:prstGeom>
            <a:solidFill>
              <a:srgbClr val="C7D636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  <a:reflection blurRad="6350" stA="50000" endA="300" endPos="55500" dist="50800" dir="5400000" sy="-100000" algn="bl" rotWithShape="0"/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6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и</a:t>
              </a:r>
            </a:p>
          </p:txBody>
        </p:sp>
      </p:grp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513F90BB-DC53-482E-9E8A-68B0A80C558C}"/>
              </a:ext>
            </a:extLst>
          </p:cNvPr>
          <p:cNvGrpSpPr/>
          <p:nvPr/>
        </p:nvGrpSpPr>
        <p:grpSpPr>
          <a:xfrm>
            <a:off x="3574868" y="2523565"/>
            <a:ext cx="4978449" cy="1298153"/>
            <a:chOff x="514320" y="358271"/>
            <a:chExt cx="5478517" cy="1428548"/>
          </a:xfrm>
        </p:grpSpPr>
        <p:sp>
          <p:nvSpPr>
            <p:cNvPr id="4" name="Куб 3">
              <a:extLst>
                <a:ext uri="{FF2B5EF4-FFF2-40B4-BE49-F238E27FC236}">
                  <a16:creationId xmlns:a16="http://schemas.microsoft.com/office/drawing/2014/main" id="{6C1724FA-E4F6-43B9-9343-129867750B24}"/>
                </a:ext>
              </a:extLst>
            </p:cNvPr>
            <p:cNvSpPr/>
            <p:nvPr/>
          </p:nvSpPr>
          <p:spPr>
            <a:xfrm rot="655611">
              <a:off x="514320" y="657204"/>
              <a:ext cx="1000132" cy="1000132"/>
            </a:xfrm>
            <a:prstGeom prst="cube">
              <a:avLst/>
            </a:prstGeom>
            <a:solidFill>
              <a:srgbClr val="F35F0D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6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У</a:t>
              </a:r>
            </a:p>
          </p:txBody>
        </p:sp>
        <p:sp>
          <p:nvSpPr>
            <p:cNvPr id="8" name="Куб 7">
              <a:extLst>
                <a:ext uri="{FF2B5EF4-FFF2-40B4-BE49-F238E27FC236}">
                  <a16:creationId xmlns:a16="http://schemas.microsoft.com/office/drawing/2014/main" id="{9275DC26-5DE7-470D-896D-D5358BB07D46}"/>
                </a:ext>
              </a:extLst>
            </p:cNvPr>
            <p:cNvSpPr/>
            <p:nvPr/>
          </p:nvSpPr>
          <p:spPr>
            <a:xfrm rot="21057848">
              <a:off x="1286744" y="786687"/>
              <a:ext cx="1000132" cy="1000132"/>
            </a:xfrm>
            <a:prstGeom prst="cube">
              <a:avLst/>
            </a:prstGeom>
            <a:solidFill>
              <a:srgbClr val="92D05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  <a:reflection blurRad="6350" stA="50000" endA="300" endPos="55500" dist="50800" dir="5400000" sy="-100000" algn="bl" rotWithShape="0"/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6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ч</a:t>
              </a:r>
            </a:p>
          </p:txBody>
        </p:sp>
        <p:sp>
          <p:nvSpPr>
            <p:cNvPr id="12" name="Куб 11">
              <a:extLst>
                <a:ext uri="{FF2B5EF4-FFF2-40B4-BE49-F238E27FC236}">
                  <a16:creationId xmlns:a16="http://schemas.microsoft.com/office/drawing/2014/main" id="{2225831F-4CE3-4D83-9B84-2FDC26EE0E37}"/>
                </a:ext>
              </a:extLst>
            </p:cNvPr>
            <p:cNvSpPr/>
            <p:nvPr/>
          </p:nvSpPr>
          <p:spPr>
            <a:xfrm rot="235563">
              <a:off x="2152065" y="618861"/>
              <a:ext cx="1000132" cy="1000132"/>
            </a:xfrm>
            <a:prstGeom prst="cube">
              <a:avLst/>
            </a:prstGeom>
            <a:solidFill>
              <a:srgbClr val="00B0F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  <a:reflection blurRad="6350" stA="50000" endA="300" endPos="55500" dist="50800" dir="5400000" sy="-100000" algn="bl" rotWithShape="0"/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6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и</a:t>
              </a:r>
            </a:p>
          </p:txBody>
        </p:sp>
        <p:sp>
          <p:nvSpPr>
            <p:cNvPr id="19" name="Куб 18">
              <a:extLst>
                <a:ext uri="{FF2B5EF4-FFF2-40B4-BE49-F238E27FC236}">
                  <a16:creationId xmlns:a16="http://schemas.microsoft.com/office/drawing/2014/main" id="{18ED24B8-5F58-41A3-9486-11C070A43D7B}"/>
                </a:ext>
              </a:extLst>
            </p:cNvPr>
            <p:cNvSpPr/>
            <p:nvPr/>
          </p:nvSpPr>
          <p:spPr>
            <a:xfrm>
              <a:off x="4080012" y="358271"/>
              <a:ext cx="1000132" cy="1000132"/>
            </a:xfrm>
            <a:prstGeom prst="cube">
              <a:avLst/>
            </a:prstGeom>
            <a:solidFill>
              <a:srgbClr val="F35F0D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  <a:reflection blurRad="6350" stA="50000" endA="300" endPos="55500" dist="50800" dir="5400000" sy="-100000" algn="bl" rotWithShape="0"/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6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с</a:t>
              </a:r>
            </a:p>
          </p:txBody>
        </p:sp>
        <p:sp>
          <p:nvSpPr>
            <p:cNvPr id="7" name="Куб 6">
              <a:extLst>
                <a:ext uri="{FF2B5EF4-FFF2-40B4-BE49-F238E27FC236}">
                  <a16:creationId xmlns:a16="http://schemas.microsoft.com/office/drawing/2014/main" id="{046E2E8D-F23B-43F5-8DB6-BD92CBA9DCFF}"/>
                </a:ext>
              </a:extLst>
            </p:cNvPr>
            <p:cNvSpPr/>
            <p:nvPr/>
          </p:nvSpPr>
          <p:spPr>
            <a:xfrm rot="538400">
              <a:off x="3072242" y="429042"/>
              <a:ext cx="1000132" cy="1000132"/>
            </a:xfrm>
            <a:prstGeom prst="cube">
              <a:avLst/>
            </a:prstGeom>
            <a:solidFill>
              <a:srgbClr val="C0000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  <a:reflection blurRad="6350" stA="50000" endA="300" endPos="55500" dist="50800" dir="5400000" sy="-100000" algn="bl" rotWithShape="0"/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6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м</a:t>
              </a:r>
            </a:p>
          </p:txBody>
        </p:sp>
        <p:sp>
          <p:nvSpPr>
            <p:cNvPr id="20" name="Куб 19">
              <a:extLst>
                <a:ext uri="{FF2B5EF4-FFF2-40B4-BE49-F238E27FC236}">
                  <a16:creationId xmlns:a16="http://schemas.microsoft.com/office/drawing/2014/main" id="{08F51B2C-D3E8-45D8-BB29-182AB1D499E7}"/>
                </a:ext>
              </a:extLst>
            </p:cNvPr>
            <p:cNvSpPr/>
            <p:nvPr/>
          </p:nvSpPr>
          <p:spPr>
            <a:xfrm rot="771623">
              <a:off x="4992705" y="473826"/>
              <a:ext cx="1000132" cy="1000132"/>
            </a:xfrm>
            <a:prstGeom prst="cube">
              <a:avLst/>
            </a:prstGeom>
            <a:solidFill>
              <a:srgbClr val="7030A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  <a:reflection blurRad="6350" stA="50000" endA="300" endPos="55500" dist="50800" dir="5400000" sy="-100000" algn="bl" rotWithShape="0"/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60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я</a:t>
              </a:r>
            </a:p>
          </p:txBody>
        </p:sp>
      </p:grp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919E1C73-B8F1-47B6-94E9-53C062F27FBF}"/>
              </a:ext>
            </a:extLst>
          </p:cNvPr>
          <p:cNvSpPr/>
          <p:nvPr/>
        </p:nvSpPr>
        <p:spPr>
          <a:xfrm>
            <a:off x="15498" y="5355849"/>
            <a:ext cx="9144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Trebuchet MS" panose="020B0603020202020204" pitchFamily="34" charset="0"/>
              </a:rPr>
              <a:t>Конкурс  лучших муниципальных практик и инициатив </a:t>
            </a:r>
            <a:br>
              <a:rPr lang="ru-RU" sz="2000" b="1" dirty="0">
                <a:solidFill>
                  <a:srgbClr val="002060"/>
                </a:solidFill>
                <a:latin typeface="Trebuchet MS" panose="020B0603020202020204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Trebuchet MS" panose="020B0603020202020204" pitchFamily="34" charset="0"/>
              </a:rPr>
              <a:t>социально-экономического развития в муниципальных образованиях </a:t>
            </a:r>
            <a:br>
              <a:rPr lang="ru-RU" sz="2000" b="1" dirty="0">
                <a:solidFill>
                  <a:srgbClr val="002060"/>
                </a:solidFill>
                <a:latin typeface="Trebuchet MS" panose="020B0603020202020204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Trebuchet MS" panose="020B0603020202020204" pitchFamily="34" charset="0"/>
              </a:rPr>
              <a:t>на территориях присутствия Госкорпорации «Росатом» в 2023 году</a:t>
            </a:r>
            <a:endParaRPr lang="ru-RU" altLang="ru-RU" sz="2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DE2A5D20-B3AB-4511-9A1B-6B7684D49BB1}"/>
              </a:ext>
            </a:extLst>
          </p:cNvPr>
          <p:cNvGrpSpPr/>
          <p:nvPr/>
        </p:nvGrpSpPr>
        <p:grpSpPr>
          <a:xfrm>
            <a:off x="1331656" y="27593"/>
            <a:ext cx="6868628" cy="932670"/>
            <a:chOff x="198323" y="9260"/>
            <a:chExt cx="6868628" cy="932670"/>
          </a:xfrm>
        </p:grpSpPr>
        <p:sp>
          <p:nvSpPr>
            <p:cNvPr id="24" name="Прямоугольник 23">
              <a:extLst>
                <a:ext uri="{FF2B5EF4-FFF2-40B4-BE49-F238E27FC236}">
                  <a16:creationId xmlns:a16="http://schemas.microsoft.com/office/drawing/2014/main" id="{12A98D37-81AE-4184-AE7D-B237F942B165}"/>
                </a:ext>
              </a:extLst>
            </p:cNvPr>
            <p:cNvSpPr/>
            <p:nvPr/>
          </p:nvSpPr>
          <p:spPr>
            <a:xfrm>
              <a:off x="3417598" y="57990"/>
              <a:ext cx="1245458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altLang="ru-RU" sz="1400" b="1" dirty="0">
                  <a:solidFill>
                    <a:schemeClr val="tx2">
                      <a:lumMod val="75000"/>
                    </a:schemeClr>
                  </a:solidFill>
                  <a:latin typeface="Trebuchet MS" panose="020B0603020202020204" pitchFamily="34" charset="0"/>
                  <a:cs typeface="Times New Roman" panose="02020603050405020304" pitchFamily="18" charset="0"/>
                </a:rPr>
                <a:t>Трёхгорный</a:t>
              </a:r>
            </a:p>
            <a:p>
              <a:r>
                <a:rPr lang="ru-RU" altLang="ru-RU" sz="1400" b="1" dirty="0">
                  <a:solidFill>
                    <a:schemeClr val="tx2">
                      <a:lumMod val="75000"/>
                    </a:schemeClr>
                  </a:solidFill>
                  <a:latin typeface="Trebuchet MS" panose="020B0603020202020204" pitchFamily="34" charset="0"/>
                  <a:cs typeface="Times New Roman" panose="02020603050405020304" pitchFamily="18" charset="0"/>
                </a:rPr>
                <a:t>городской</a:t>
              </a:r>
            </a:p>
            <a:p>
              <a:r>
                <a:rPr lang="ru-RU" altLang="ru-RU" sz="1400" b="1" dirty="0">
                  <a:solidFill>
                    <a:schemeClr val="tx2">
                      <a:lumMod val="75000"/>
                    </a:schemeClr>
                  </a:solidFill>
                  <a:latin typeface="Trebuchet MS" panose="020B0603020202020204" pitchFamily="34" charset="0"/>
                  <a:cs typeface="Times New Roman" panose="02020603050405020304" pitchFamily="18" charset="0"/>
                </a:rPr>
                <a:t>округ </a:t>
              </a:r>
            </a:p>
          </p:txBody>
        </p:sp>
        <p:pic>
          <p:nvPicPr>
            <p:cNvPr id="26" name="Picture 4" descr="https://cheltoday.ru/upload/iblock/800/Trexgorniy.jpg">
              <a:extLst>
                <a:ext uri="{FF2B5EF4-FFF2-40B4-BE49-F238E27FC236}">
                  <a16:creationId xmlns:a16="http://schemas.microsoft.com/office/drawing/2014/main" id="{C6332570-1E96-4B8B-99D3-3F24DA175CA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0230" y="57990"/>
              <a:ext cx="706932" cy="8839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Прямоугольник 26">
              <a:extLst>
                <a:ext uri="{FF2B5EF4-FFF2-40B4-BE49-F238E27FC236}">
                  <a16:creationId xmlns:a16="http://schemas.microsoft.com/office/drawing/2014/main" id="{5B268AF8-76AE-46AB-A549-F3C5CD329CE5}"/>
                </a:ext>
              </a:extLst>
            </p:cNvPr>
            <p:cNvSpPr/>
            <p:nvPr/>
          </p:nvSpPr>
          <p:spPr>
            <a:xfrm>
              <a:off x="5422946" y="57990"/>
              <a:ext cx="1644005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altLang="ru-RU" sz="1400" b="1" dirty="0">
                  <a:solidFill>
                    <a:schemeClr val="tx2">
                      <a:lumMod val="75000"/>
                    </a:schemeClr>
                  </a:solidFill>
                  <a:latin typeface="Trebuchet MS" panose="020B0603020202020204" pitchFamily="34" charset="0"/>
                  <a:cs typeface="Times New Roman" panose="02020603050405020304" pitchFamily="18" charset="0"/>
                </a:rPr>
                <a:t>МБОУ «С(К)ОШИ №111» </a:t>
              </a:r>
            </a:p>
          </p:txBody>
        </p:sp>
        <p:sp>
          <p:nvSpPr>
            <p:cNvPr id="29" name="Прямоугольник 28">
              <a:extLst>
                <a:ext uri="{FF2B5EF4-FFF2-40B4-BE49-F238E27FC236}">
                  <a16:creationId xmlns:a16="http://schemas.microsoft.com/office/drawing/2014/main" id="{7B8AE98B-5E8B-4114-81F1-5B7B473B172C}"/>
                </a:ext>
              </a:extLst>
            </p:cNvPr>
            <p:cNvSpPr/>
            <p:nvPr/>
          </p:nvSpPr>
          <p:spPr>
            <a:xfrm>
              <a:off x="935691" y="57990"/>
              <a:ext cx="1714103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altLang="ru-RU" sz="1400" b="1" dirty="0">
                  <a:solidFill>
                    <a:schemeClr val="tx2">
                      <a:lumMod val="75000"/>
                    </a:schemeClr>
                  </a:solidFill>
                  <a:latin typeface="Trebuchet MS" panose="020B0603020202020204" pitchFamily="34" charset="0"/>
                  <a:cs typeface="Times New Roman" panose="02020603050405020304" pitchFamily="18" charset="0"/>
                </a:rPr>
                <a:t>Государственная</a:t>
              </a:r>
            </a:p>
            <a:p>
              <a:r>
                <a:rPr lang="ru-RU" altLang="ru-RU" sz="1400" b="1" dirty="0">
                  <a:solidFill>
                    <a:schemeClr val="tx2">
                      <a:lumMod val="75000"/>
                    </a:schemeClr>
                  </a:solidFill>
                  <a:latin typeface="Trebuchet MS" panose="020B0603020202020204" pitchFamily="34" charset="0"/>
                  <a:cs typeface="Times New Roman" panose="02020603050405020304" pitchFamily="18" charset="0"/>
                </a:rPr>
                <a:t>корпорация</a:t>
              </a:r>
            </a:p>
            <a:p>
              <a:r>
                <a:rPr lang="ru-RU" altLang="ru-RU" sz="1400" b="1" dirty="0">
                  <a:solidFill>
                    <a:schemeClr val="tx2">
                      <a:lumMod val="75000"/>
                    </a:schemeClr>
                  </a:solidFill>
                  <a:latin typeface="Trebuchet MS" panose="020B0603020202020204" pitchFamily="34" charset="0"/>
                  <a:cs typeface="Times New Roman" panose="02020603050405020304" pitchFamily="18" charset="0"/>
                </a:rPr>
                <a:t>«РОСАТОМ»</a:t>
              </a:r>
            </a:p>
          </p:txBody>
        </p:sp>
        <p:pic>
          <p:nvPicPr>
            <p:cNvPr id="30" name="Picture 3">
              <a:extLst>
                <a:ext uri="{FF2B5EF4-FFF2-40B4-BE49-F238E27FC236}">
                  <a16:creationId xmlns:a16="http://schemas.microsoft.com/office/drawing/2014/main" id="{C401C4B5-A802-49A0-911B-74D1873241E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8323" y="32505"/>
              <a:ext cx="789633" cy="7896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id="{506D19AD-B18F-42FD-AEF4-77CFC4D5A09F}"/>
                </a:ext>
              </a:extLst>
            </p:cNvPr>
            <p:cNvPicPr/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250" r="17004"/>
            <a:stretch>
              <a:fillRect/>
            </a:stretch>
          </p:blipFill>
          <p:spPr bwMode="auto">
            <a:xfrm>
              <a:off x="4657533" y="9260"/>
              <a:ext cx="865446" cy="93267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101BF6EA-7FB1-4D4D-B57C-8A9FC9D8021C}"/>
              </a:ext>
            </a:extLst>
          </p:cNvPr>
          <p:cNvSpPr txBox="1"/>
          <p:nvPr/>
        </p:nvSpPr>
        <p:spPr>
          <a:xfrm>
            <a:off x="3275856" y="1408476"/>
            <a:ext cx="56773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Открытая межпредметная Олимпиада </a:t>
            </a:r>
          </a:p>
          <a:p>
            <a:pPr algn="ctr"/>
            <a:r>
              <a:rPr lang="ru-RU" sz="2400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для обучающихся с ОВЗ</a:t>
            </a:r>
            <a:endParaRPr lang="ru-RU" sz="2400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900" y="995228"/>
            <a:ext cx="2795224" cy="27952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0903FC6-6871-47F1-93B1-66D5AF1919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69360"/>
            <a:ext cx="9144000" cy="188640"/>
          </a:xfrm>
          <a:prstGeom prst="rect">
            <a:avLst/>
          </a:prstGeom>
        </p:spPr>
      </p:pic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52DE0874-657B-4E2E-BE21-80810DB6BD43}"/>
              </a:ext>
            </a:extLst>
          </p:cNvPr>
          <p:cNvSpPr txBox="1">
            <a:spLocks/>
          </p:cNvSpPr>
          <p:nvPr/>
        </p:nvSpPr>
        <p:spPr>
          <a:xfrm>
            <a:off x="1813585" y="105894"/>
            <a:ext cx="6314583" cy="67924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Организаторы </a:t>
            </a:r>
            <a:r>
              <a:rPr lang="ru-RU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практики</a:t>
            </a:r>
            <a:endParaRPr lang="ru-RU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809373"/>
            <a:ext cx="9143999" cy="499187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44" t="30903" r="20571" b="18903"/>
          <a:stretch/>
        </p:blipFill>
        <p:spPr>
          <a:xfrm>
            <a:off x="243180" y="946932"/>
            <a:ext cx="1696361" cy="21175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00"/>
          <a:stretch/>
        </p:blipFill>
        <p:spPr>
          <a:xfrm rot="16200000">
            <a:off x="7416103" y="3779856"/>
            <a:ext cx="1666802" cy="13985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23737512-907D-4F5C-817A-0F7F793BCD26}"/>
              </a:ext>
            </a:extLst>
          </p:cNvPr>
          <p:cNvSpPr/>
          <p:nvPr/>
        </p:nvSpPr>
        <p:spPr>
          <a:xfrm>
            <a:off x="2051720" y="854925"/>
            <a:ext cx="641593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C00000"/>
                </a:solidFill>
                <a:latin typeface="Trebuchet MS" panose="020B0603020202020204" pitchFamily="34" charset="0"/>
              </a:rPr>
              <a:t>Лидер практики</a:t>
            </a:r>
            <a:r>
              <a:rPr lang="ru-RU" sz="2000" dirty="0">
                <a:solidFill>
                  <a:srgbClr val="C00000"/>
                </a:solidFill>
                <a:latin typeface="Trebuchet MS" panose="020B0603020202020204" pitchFamily="34" charset="0"/>
              </a:rPr>
              <a:t> </a:t>
            </a:r>
            <a:endParaRPr lang="ru-RU" dirty="0">
              <a:solidFill>
                <a:srgbClr val="C00000"/>
              </a:solidFill>
              <a:latin typeface="Trebuchet MS" panose="020B0603020202020204" pitchFamily="34" charset="0"/>
            </a:endParaRPr>
          </a:p>
          <a:p>
            <a:r>
              <a:rPr lang="ru-RU" b="1" dirty="0" smtClean="0">
                <a:latin typeface="Trebuchet MS" panose="020B0603020202020204" pitchFamily="34" charset="0"/>
              </a:rPr>
              <a:t>Чижова </a:t>
            </a:r>
            <a:r>
              <a:rPr lang="ru-RU" b="1" dirty="0">
                <a:latin typeface="Trebuchet MS" panose="020B0603020202020204" pitchFamily="34" charset="0"/>
              </a:rPr>
              <a:t>Марина Григорьевна</a:t>
            </a:r>
            <a:r>
              <a:rPr lang="ru-RU" dirty="0">
                <a:latin typeface="Trebuchet MS" panose="020B0603020202020204" pitchFamily="34" charset="0"/>
              </a:rPr>
              <a:t>, директор МБОУ «С(К)ОШИ №111» города Трехгорного Челябинской области. </a:t>
            </a:r>
            <a:endParaRPr lang="ru-RU" dirty="0" smtClean="0">
              <a:latin typeface="Trebuchet MS" panose="020B0603020202020204" pitchFamily="34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23737512-907D-4F5C-817A-0F7F793BCD26}"/>
              </a:ext>
            </a:extLst>
          </p:cNvPr>
          <p:cNvSpPr/>
          <p:nvPr/>
        </p:nvSpPr>
        <p:spPr>
          <a:xfrm>
            <a:off x="4304842" y="1842977"/>
            <a:ext cx="325220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0070C0"/>
                </a:solidFill>
                <a:latin typeface="Trebuchet MS" panose="020B0603020202020204" pitchFamily="34" charset="0"/>
              </a:rPr>
              <a:t>Координаторы </a:t>
            </a:r>
            <a:r>
              <a:rPr lang="ru-RU" sz="2000" b="1" dirty="0">
                <a:solidFill>
                  <a:srgbClr val="0070C0"/>
                </a:solidFill>
                <a:latin typeface="Trebuchet MS" panose="020B0603020202020204" pitchFamily="34" charset="0"/>
              </a:rPr>
              <a:t>практики </a:t>
            </a:r>
            <a:endParaRPr lang="ru-RU" sz="2000" b="1" dirty="0" smtClean="0">
              <a:solidFill>
                <a:srgbClr val="0070C0"/>
              </a:solidFill>
              <a:latin typeface="Trebuchet MS" panose="020B0603020202020204" pitchFamily="34" charset="0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23737512-907D-4F5C-817A-0F7F793BCD26}"/>
              </a:ext>
            </a:extLst>
          </p:cNvPr>
          <p:cNvSpPr/>
          <p:nvPr/>
        </p:nvSpPr>
        <p:spPr>
          <a:xfrm>
            <a:off x="2783823" y="2255189"/>
            <a:ext cx="495172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rebuchet MS" panose="020B0603020202020204" pitchFamily="34" charset="0"/>
              </a:rPr>
              <a:t>Демченкова </a:t>
            </a:r>
            <a:r>
              <a:rPr lang="ru-RU" b="1" dirty="0">
                <a:latin typeface="Trebuchet MS" panose="020B0603020202020204" pitchFamily="34" charset="0"/>
              </a:rPr>
              <a:t>Марина Валентиновна</a:t>
            </a:r>
            <a:r>
              <a:rPr lang="ru-RU" dirty="0">
                <a:latin typeface="Trebuchet MS" panose="020B0603020202020204" pitchFamily="34" charset="0"/>
              </a:rPr>
              <a:t>, заместитель директора МБОУ «С(К)ОШИ №111» по учебной </a:t>
            </a:r>
            <a:r>
              <a:rPr lang="ru-RU" dirty="0" smtClean="0">
                <a:latin typeface="Trebuchet MS" panose="020B0603020202020204" pitchFamily="34" charset="0"/>
              </a:rPr>
              <a:t>работе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>
              <a:latin typeface="Trebuchet MS" panose="020B0603020202020204" pitchFamily="34" charset="0"/>
            </a:endParaRPr>
          </a:p>
          <a:p>
            <a:endParaRPr lang="ru-RU" dirty="0" smtClean="0">
              <a:latin typeface="Trebuchet MS" panose="020B0603020202020204" pitchFamily="34" charset="0"/>
            </a:endParaRPr>
          </a:p>
          <a:p>
            <a:r>
              <a:rPr lang="ru-RU" b="1" dirty="0" smtClean="0">
                <a:latin typeface="Trebuchet MS" panose="020B0603020202020204" pitchFamily="34" charset="0"/>
              </a:rPr>
              <a:t>Ивлиева </a:t>
            </a:r>
            <a:r>
              <a:rPr lang="ru-RU" b="1" dirty="0">
                <a:latin typeface="Trebuchet MS" panose="020B0603020202020204" pitchFamily="34" charset="0"/>
              </a:rPr>
              <a:t>Наталья Георгиевна</a:t>
            </a:r>
            <a:r>
              <a:rPr lang="ru-RU" dirty="0">
                <a:latin typeface="Trebuchet MS" panose="020B0603020202020204" pitchFamily="34" charset="0"/>
              </a:rPr>
              <a:t>, заместитель директора МБОУ «С(К)ОШИ №111» по воспитательной работе</a:t>
            </a:r>
            <a:endParaRPr lang="ru-RU" sz="1600" dirty="0">
              <a:solidFill>
                <a:schemeClr val="tx2">
                  <a:lumMod val="50000"/>
                </a:schemeClr>
              </a:solidFill>
              <a:latin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01" y="4536018"/>
            <a:ext cx="2841387" cy="21310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Прямоугольник 13"/>
          <p:cNvSpPr/>
          <p:nvPr/>
        </p:nvSpPr>
        <p:spPr>
          <a:xfrm>
            <a:off x="2967187" y="4849325"/>
            <a:ext cx="400738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B050"/>
                </a:solidFill>
                <a:latin typeface="Trebuchet MS" panose="020B0603020202020204" pitchFamily="34" charset="0"/>
                <a:ea typeface="Calibri" panose="020F0502020204030204" pitchFamily="34" charset="0"/>
              </a:rPr>
              <a:t>Команда практики </a:t>
            </a:r>
            <a:r>
              <a:rPr lang="ru-RU" dirty="0" smtClean="0">
                <a:latin typeface="Trebuchet MS" panose="020B0603020202020204" pitchFamily="34" charset="0"/>
                <a:ea typeface="Calibri" panose="020F0502020204030204" pitchFamily="34" charset="0"/>
              </a:rPr>
              <a:t> </a:t>
            </a:r>
          </a:p>
          <a:p>
            <a:r>
              <a:rPr lang="ru-RU" dirty="0" smtClean="0">
                <a:latin typeface="Trebuchet MS" panose="020B0603020202020204" pitchFamily="34" charset="0"/>
                <a:ea typeface="Calibri" panose="020F0502020204030204" pitchFamily="34" charset="0"/>
              </a:rPr>
              <a:t>Члены </a:t>
            </a:r>
            <a:r>
              <a:rPr lang="ru-RU" dirty="0">
                <a:latin typeface="Trebuchet MS" panose="020B0603020202020204" pitchFamily="34" charset="0"/>
                <a:ea typeface="Calibri" panose="020F0502020204030204" pitchFamily="34" charset="0"/>
              </a:rPr>
              <a:t>методического совета МБОУ «С(К)ОШИ №111»</a:t>
            </a:r>
            <a:endParaRPr lang="ru-RU" dirty="0">
              <a:latin typeface="Trebuchet MS" panose="020B0603020202020204" pitchFamily="34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34" t="11150" r="50000" b="63650"/>
          <a:stretch/>
        </p:blipFill>
        <p:spPr>
          <a:xfrm>
            <a:off x="7582363" y="1842977"/>
            <a:ext cx="1368152" cy="17281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Рисунок 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587468"/>
            <a:ext cx="9143999" cy="4991877"/>
          </a:xfrm>
          <a:prstGeom prst="rect">
            <a:avLst/>
          </a:prstGeom>
        </p:spPr>
      </p:pic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4670D0B-2B5A-45E7-8F01-240BA9674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84A087-209A-4092-A7E6-53B38674D29E}" type="slidenum">
              <a:rPr lang="ru-RU" altLang="ru-RU" smtClean="0"/>
              <a:pPr/>
              <a:t>3</a:t>
            </a:fld>
            <a:endParaRPr lang="ru-RU" altLang="ru-RU"/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9C91D728-12AD-41DC-9585-FE8717C6E12D}"/>
              </a:ext>
            </a:extLst>
          </p:cNvPr>
          <p:cNvSpPr txBox="1">
            <a:spLocks/>
          </p:cNvSpPr>
          <p:nvPr/>
        </p:nvSpPr>
        <p:spPr>
          <a:xfrm>
            <a:off x="2283886" y="-46561"/>
            <a:ext cx="5463524" cy="634028"/>
          </a:xfrm>
          <a:prstGeom prst="rect">
            <a:avLst/>
          </a:prstGeom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Участники </a:t>
            </a:r>
            <a:r>
              <a:rPr lang="ru-RU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практики</a:t>
            </a:r>
            <a:endParaRPr lang="ru-RU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</a:endParaRPr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F0903FC6-6871-47F1-93B1-66D5AF1919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69360"/>
            <a:ext cx="9144000" cy="188640"/>
          </a:xfrm>
          <a:prstGeom prst="rect">
            <a:avLst/>
          </a:prstGeom>
        </p:spPr>
      </p:pic>
      <p:grpSp>
        <p:nvGrpSpPr>
          <p:cNvPr id="37" name="Группа 36"/>
          <p:cNvGrpSpPr/>
          <p:nvPr/>
        </p:nvGrpSpPr>
        <p:grpSpPr>
          <a:xfrm>
            <a:off x="366940" y="796303"/>
            <a:ext cx="5886377" cy="5708286"/>
            <a:chOff x="1373052" y="695072"/>
            <a:chExt cx="5886377" cy="5708286"/>
          </a:xfrm>
        </p:grpSpPr>
        <p:grpSp>
          <p:nvGrpSpPr>
            <p:cNvPr id="36" name="Группа 35"/>
            <p:cNvGrpSpPr/>
            <p:nvPr/>
          </p:nvGrpSpPr>
          <p:grpSpPr>
            <a:xfrm>
              <a:off x="1996021" y="707171"/>
              <a:ext cx="5263408" cy="5649181"/>
              <a:chOff x="1818147" y="646493"/>
              <a:chExt cx="5263408" cy="5649181"/>
            </a:xfrm>
          </p:grpSpPr>
          <p:pic>
            <p:nvPicPr>
              <p:cNvPr id="32" name="Рисунок 31"/>
              <p:cNvPicPr>
                <a:picLocks noChangeAspect="1"/>
              </p:cNvPicPr>
              <p:nvPr/>
            </p:nvPicPr>
            <p:blipFill rotWithShape="1"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851" t="6951" r="4851" b="8001"/>
              <a:stretch/>
            </p:blipFill>
            <p:spPr>
              <a:xfrm>
                <a:off x="1818147" y="646493"/>
                <a:ext cx="5114961" cy="4431961"/>
              </a:xfrm>
              <a:prstGeom prst="rect">
                <a:avLst/>
              </a:prstGeom>
            </p:spPr>
          </p:pic>
          <p:pic>
            <p:nvPicPr>
              <p:cNvPr id="35" name="Рисунок 34"/>
              <p:cNvPicPr>
                <a:picLocks noChangeAspect="1"/>
              </p:cNvPicPr>
              <p:nvPr/>
            </p:nvPicPr>
            <p:blipFill rotWithShape="1"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851" t="6951" r="4851" b="71873"/>
              <a:stretch/>
            </p:blipFill>
            <p:spPr>
              <a:xfrm>
                <a:off x="1879430" y="5187601"/>
                <a:ext cx="5202125" cy="1108073"/>
              </a:xfrm>
              <a:prstGeom prst="rect">
                <a:avLst/>
              </a:prstGeom>
            </p:spPr>
          </p:pic>
        </p:grpSp>
        <p:sp>
          <p:nvSpPr>
            <p:cNvPr id="33" name="Стрелка: пятиугольник 7">
              <a:extLst>
                <a:ext uri="{FF2B5EF4-FFF2-40B4-BE49-F238E27FC236}">
                  <a16:creationId xmlns:a16="http://schemas.microsoft.com/office/drawing/2014/main" id="{229F0997-EBDD-4875-9E39-AE58BB42D4AA}"/>
                </a:ext>
              </a:extLst>
            </p:cNvPr>
            <p:cNvSpPr txBox="1"/>
            <p:nvPr/>
          </p:nvSpPr>
          <p:spPr>
            <a:xfrm>
              <a:off x="1982745" y="900475"/>
              <a:ext cx="3665777" cy="76422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75218" tIns="102870" rIns="192024" bIns="102870" numCol="1" spcCol="1270" anchor="ctr" anchorCtr="0">
              <a:noAutofit/>
            </a:bodyPr>
            <a:lstStyle/>
            <a:p>
              <a:pPr algn="ctr" defTabSz="1200150">
                <a:lnSpc>
                  <a:spcPct val="90000"/>
                </a:lnSpc>
                <a:spcAft>
                  <a:spcPct val="35000"/>
                </a:spcAft>
              </a:pPr>
              <a:r>
                <a:rPr lang="ru-RU" dirty="0">
                  <a:solidFill>
                    <a:schemeClr val="bg1"/>
                  </a:solidFill>
                  <a:latin typeface="Trebuchet MS" panose="020B0603020202020204" pitchFamily="34" charset="0"/>
                </a:rPr>
                <a:t>Управление образования          администрации города  Трехгорного</a:t>
              </a:r>
            </a:p>
          </p:txBody>
        </p:sp>
        <p:sp>
          <p:nvSpPr>
            <p:cNvPr id="22" name="Стрелка: пятиугольник 10">
              <a:extLst>
                <a:ext uri="{FF2B5EF4-FFF2-40B4-BE49-F238E27FC236}">
                  <a16:creationId xmlns:a16="http://schemas.microsoft.com/office/drawing/2014/main" id="{B85062AD-BB77-42F9-B42E-970350F66BA7}"/>
                </a:ext>
              </a:extLst>
            </p:cNvPr>
            <p:cNvSpPr txBox="1"/>
            <p:nvPr/>
          </p:nvSpPr>
          <p:spPr>
            <a:xfrm>
              <a:off x="3010077" y="1845407"/>
              <a:ext cx="4067944" cy="107765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75218" tIns="102870" rIns="192024" bIns="102870" numCol="1" spcCol="1270" anchor="ctr" anchorCtr="0">
              <a:noAutofit/>
            </a:bodyPr>
            <a:lstStyle/>
            <a:p>
              <a:pPr algn="ctr" defTabSz="1200150">
                <a:lnSpc>
                  <a:spcPct val="90000"/>
                </a:lnSpc>
                <a:spcAft>
                  <a:spcPct val="35000"/>
                </a:spcAft>
              </a:pPr>
              <a:r>
                <a:rPr lang="ru-RU" dirty="0">
                  <a:solidFill>
                    <a:schemeClr val="bg1"/>
                  </a:solidFill>
                  <a:latin typeface="Trebuchet MS" panose="020B0603020202020204" pitchFamily="34" charset="0"/>
                </a:rPr>
                <a:t>ФГУП </a:t>
              </a:r>
              <a:endParaRPr lang="ru-RU" dirty="0" smtClean="0">
                <a:solidFill>
                  <a:schemeClr val="bg1"/>
                </a:solidFill>
                <a:latin typeface="Trebuchet MS" panose="020B0603020202020204" pitchFamily="34" charset="0"/>
              </a:endParaRPr>
            </a:p>
            <a:p>
              <a:pPr algn="ctr" defTabSz="1200150">
                <a:lnSpc>
                  <a:spcPct val="90000"/>
                </a:lnSpc>
                <a:spcAft>
                  <a:spcPct val="35000"/>
                </a:spcAft>
              </a:pPr>
              <a:r>
                <a:rPr lang="ru-RU" dirty="0" smtClean="0">
                  <a:solidFill>
                    <a:schemeClr val="bg1"/>
                  </a:solidFill>
                  <a:latin typeface="Trebuchet MS" panose="020B0603020202020204" pitchFamily="34" charset="0"/>
                </a:rPr>
                <a:t>«</a:t>
              </a:r>
              <a:r>
                <a:rPr lang="ru-RU" dirty="0">
                  <a:solidFill>
                    <a:schemeClr val="bg1"/>
                  </a:solidFill>
                  <a:latin typeface="Trebuchet MS" panose="020B0603020202020204" pitchFamily="34" charset="0"/>
                </a:rPr>
                <a:t>Приборостроительный  завод»</a:t>
              </a:r>
            </a:p>
          </p:txBody>
        </p:sp>
        <p:sp>
          <p:nvSpPr>
            <p:cNvPr id="20" name="Стрелка: пятиугольник 13">
              <a:extLst>
                <a:ext uri="{FF2B5EF4-FFF2-40B4-BE49-F238E27FC236}">
                  <a16:creationId xmlns:a16="http://schemas.microsoft.com/office/drawing/2014/main" id="{21A338B4-8976-4835-90C1-412B4164CEE2}"/>
                </a:ext>
              </a:extLst>
            </p:cNvPr>
            <p:cNvSpPr txBox="1"/>
            <p:nvPr/>
          </p:nvSpPr>
          <p:spPr>
            <a:xfrm>
              <a:off x="1600475" y="3118156"/>
              <a:ext cx="4155014" cy="85615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75218" tIns="102870" rIns="192024" bIns="102870" numCol="1" spcCol="1270" anchor="ctr" anchorCtr="0">
              <a:noAutofit/>
            </a:bodyPr>
            <a:lstStyle/>
            <a:p>
              <a:pPr algn="ctr" defTabSz="1200150">
                <a:lnSpc>
                  <a:spcPct val="90000"/>
                </a:lnSpc>
                <a:spcAft>
                  <a:spcPct val="35000"/>
                </a:spcAft>
              </a:pPr>
              <a:r>
                <a:rPr lang="ru-RU" dirty="0">
                  <a:solidFill>
                    <a:schemeClr val="bg1"/>
                  </a:solidFill>
                  <a:latin typeface="Trebuchet MS" panose="020B0603020202020204" pitchFamily="34" charset="0"/>
                </a:rPr>
                <a:t>Педагогический коллектив </a:t>
              </a:r>
              <a:endParaRPr lang="ru-RU" dirty="0" smtClean="0">
                <a:solidFill>
                  <a:schemeClr val="bg1"/>
                </a:solidFill>
                <a:latin typeface="Trebuchet MS" panose="020B0603020202020204" pitchFamily="34" charset="0"/>
              </a:endParaRPr>
            </a:p>
            <a:p>
              <a:pPr algn="ctr" defTabSz="1200150">
                <a:lnSpc>
                  <a:spcPct val="90000"/>
                </a:lnSpc>
                <a:spcAft>
                  <a:spcPct val="35000"/>
                </a:spcAft>
              </a:pPr>
              <a:r>
                <a:rPr lang="ru-RU" dirty="0" smtClean="0">
                  <a:solidFill>
                    <a:schemeClr val="bg1"/>
                  </a:solidFill>
                  <a:latin typeface="Trebuchet MS" panose="020B0603020202020204" pitchFamily="34" charset="0"/>
                </a:rPr>
                <a:t>МБОУ «С(К)ОШИ №111» </a:t>
              </a:r>
              <a:endParaRPr lang="ru-RU" dirty="0">
                <a:solidFill>
                  <a:schemeClr val="bg1"/>
                </a:solidFill>
                <a:latin typeface="Trebuchet MS" panose="020B0603020202020204" pitchFamily="34" charset="0"/>
              </a:endParaRPr>
            </a:p>
          </p:txBody>
        </p:sp>
        <p:sp>
          <p:nvSpPr>
            <p:cNvPr id="18" name="Стрелка: пятиугольник 16">
              <a:extLst>
                <a:ext uri="{FF2B5EF4-FFF2-40B4-BE49-F238E27FC236}">
                  <a16:creationId xmlns:a16="http://schemas.microsoft.com/office/drawing/2014/main" id="{B5C44A0D-EBC0-4CBC-BC87-C2F6DEADB5C6}"/>
                </a:ext>
              </a:extLst>
            </p:cNvPr>
            <p:cNvSpPr txBox="1"/>
            <p:nvPr/>
          </p:nvSpPr>
          <p:spPr>
            <a:xfrm>
              <a:off x="3331134" y="4116046"/>
              <a:ext cx="3746887" cy="107765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75218" tIns="102870" rIns="192024" bIns="102870" numCol="1" spcCol="1270" anchor="ctr" anchorCtr="0">
              <a:noAutofit/>
            </a:bodyPr>
            <a:lstStyle/>
            <a:p>
              <a:pPr algn="ctr" defTabSz="1200150">
                <a:lnSpc>
                  <a:spcPct val="90000"/>
                </a:lnSpc>
                <a:spcAft>
                  <a:spcPts val="0"/>
                </a:spcAft>
              </a:pPr>
              <a:r>
                <a:rPr lang="ru-RU" sz="1600" dirty="0" smtClean="0">
                  <a:solidFill>
                    <a:schemeClr val="bg1"/>
                  </a:solidFill>
                  <a:latin typeface="Trebuchet MS" panose="020B0603020202020204" pitchFamily="34" charset="0"/>
                </a:rPr>
                <a:t>Специальные (коррекционные) общеобразовательные </a:t>
              </a:r>
            </a:p>
            <a:p>
              <a:pPr algn="ctr" defTabSz="1200150">
                <a:lnSpc>
                  <a:spcPct val="90000"/>
                </a:lnSpc>
                <a:spcAft>
                  <a:spcPts val="0"/>
                </a:spcAft>
              </a:pPr>
              <a:r>
                <a:rPr lang="ru-RU" sz="1600" dirty="0" smtClean="0">
                  <a:solidFill>
                    <a:schemeClr val="bg1"/>
                  </a:solidFill>
                  <a:latin typeface="Trebuchet MS" panose="020B0603020202020204" pitchFamily="34" charset="0"/>
                </a:rPr>
                <a:t>организации  </a:t>
              </a:r>
            </a:p>
            <a:p>
              <a:pPr algn="ctr" defTabSz="1200150">
                <a:lnSpc>
                  <a:spcPct val="90000"/>
                </a:lnSpc>
                <a:spcAft>
                  <a:spcPts val="0"/>
                </a:spcAft>
              </a:pPr>
              <a:r>
                <a:rPr lang="ru-RU" sz="1600" dirty="0" smtClean="0">
                  <a:solidFill>
                    <a:schemeClr val="bg1"/>
                  </a:solidFill>
                  <a:latin typeface="Trebuchet MS" panose="020B0603020202020204" pitchFamily="34" charset="0"/>
                </a:rPr>
                <a:t>Челябинской области</a:t>
              </a:r>
              <a:endParaRPr lang="ru-RU" sz="1600" dirty="0">
                <a:solidFill>
                  <a:schemeClr val="bg1"/>
                </a:solidFill>
                <a:latin typeface="Trebuchet MS" panose="020B0603020202020204" pitchFamily="34" charset="0"/>
              </a:endParaRPr>
            </a:p>
          </p:txBody>
        </p:sp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73052" y="1811275"/>
              <a:ext cx="1821668" cy="956630"/>
            </a:xfrm>
            <a:prstGeom prst="rect">
              <a:avLst/>
            </a:prstGeom>
          </p:spPr>
        </p:pic>
        <p:pic>
          <p:nvPicPr>
            <p:cNvPr id="1026" name="Picture 2" descr="https://sun9-10.userapi.com/impg/QcnbwF9EMbQbc6vrBBedFfToEqUInI5SoLW8rg/kCV9gB4TXTU.jpg?size=1126x647&amp;quality=96&amp;sign=ac5b558b7da0d890befe67253f7b6ed0&amp;c_uniq_tag=YEQtUHNSLBqsBTG-0yRNAVl2EbtprYElkyfS78Q0_wg&amp;type=album"/>
            <p:cNvPicPr>
              <a:picLocks noChangeAspect="1" noChangeArrowheads="1"/>
            </p:cNvPicPr>
            <p:nvPr/>
          </p:nvPicPr>
          <p:blipFill rotWithShape="1">
            <a:blip r:embed="rId6" cstate="hq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379" t="13635" r="23909" b="9247"/>
            <a:stretch/>
          </p:blipFill>
          <p:spPr bwMode="auto">
            <a:xfrm>
              <a:off x="1373052" y="4169397"/>
              <a:ext cx="985770" cy="8132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Овал 7">
              <a:extLst>
                <a:ext uri="{FF2B5EF4-FFF2-40B4-BE49-F238E27FC236}">
                  <a16:creationId xmlns:a16="http://schemas.microsoft.com/office/drawing/2014/main" id="{E609F1E6-7ED0-463E-B7C9-F0CA07EBB413}"/>
                </a:ext>
              </a:extLst>
            </p:cNvPr>
            <p:cNvSpPr/>
            <p:nvPr/>
          </p:nvSpPr>
          <p:spPr>
            <a:xfrm>
              <a:off x="5919671" y="695072"/>
              <a:ext cx="1191311" cy="1175030"/>
            </a:xfrm>
            <a:prstGeom prst="ellipse">
              <a:avLst/>
            </a:prstGeom>
            <a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8000" t="-1386" r="-8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5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id="{506D19AD-B18F-42FD-AEF4-77CFC4D5A09F}"/>
                </a:ext>
              </a:extLst>
            </p:cNvPr>
            <p:cNvPicPr/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250" r="17004"/>
            <a:stretch>
              <a:fillRect/>
            </a:stretch>
          </p:blipFill>
          <p:spPr bwMode="auto">
            <a:xfrm>
              <a:off x="5910881" y="2894994"/>
              <a:ext cx="1070325" cy="11534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8" name="Стрелка: пятиугольник 16">
              <a:extLst>
                <a:ext uri="{FF2B5EF4-FFF2-40B4-BE49-F238E27FC236}">
                  <a16:creationId xmlns:a16="http://schemas.microsoft.com/office/drawing/2014/main" id="{B5C44A0D-EBC0-4CBC-BC87-C2F6DEADB5C6}"/>
                </a:ext>
              </a:extLst>
            </p:cNvPr>
            <p:cNvSpPr txBox="1"/>
            <p:nvPr/>
          </p:nvSpPr>
          <p:spPr>
            <a:xfrm>
              <a:off x="2008602" y="5275902"/>
              <a:ext cx="3746887" cy="107765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75218" tIns="102870" rIns="192024" bIns="102870" numCol="1" spcCol="1270" anchor="ctr" anchorCtr="0">
              <a:noAutofit/>
            </a:bodyPr>
            <a:lstStyle/>
            <a:p>
              <a:pPr algn="ctr" defTabSz="1200150">
                <a:lnSpc>
                  <a:spcPct val="90000"/>
                </a:lnSpc>
                <a:spcAft>
                  <a:spcPts val="0"/>
                </a:spcAft>
              </a:pPr>
              <a:r>
                <a:rPr lang="ru-RU" sz="1600" dirty="0" smtClean="0">
                  <a:solidFill>
                    <a:schemeClr val="bg1"/>
                  </a:solidFill>
                  <a:latin typeface="Trebuchet MS" panose="020B0603020202020204" pitchFamily="34" charset="0"/>
                </a:rPr>
                <a:t>Социальные партнеры и спонсоры</a:t>
              </a:r>
              <a:endParaRPr lang="ru-RU" sz="1600" dirty="0">
                <a:solidFill>
                  <a:schemeClr val="bg1"/>
                </a:solidFill>
                <a:latin typeface="Trebuchet MS" panose="020B0603020202020204" pitchFamily="34" charset="0"/>
              </a:endParaRPr>
            </a:p>
          </p:txBody>
        </p:sp>
        <p:pic>
          <p:nvPicPr>
            <p:cNvPr id="40" name="Picture 4" descr="https://flomaster.club/uploads/posts/2022-07/1657166647_35-flomaster-club-p-simvol-druzhbi-risunok-krasivo-40.png"/>
            <p:cNvPicPr>
              <a:picLocks noChangeAspect="1" noChangeArrowheads="1"/>
            </p:cNvPicPr>
            <p:nvPr/>
          </p:nvPicPr>
          <p:blipFill>
            <a:blip r:embed="rId9" cstate="hq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98282" y="5258835"/>
              <a:ext cx="1079739" cy="11445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30" name="Picture 6" descr="https://sun9-16.userapi.com/impg/RH-llSkE1Upp98Fj78Mj-u9IFJOvpRPAXu6n1w/bNc2qeNBJSs.jpg?size=2560x1707&amp;quality=95&amp;sign=a056eb0842f28276ec7f9a99d0ba600c&amp;type=album"/>
          <p:cNvPicPr>
            <a:picLocks noChangeAspect="1" noChangeArrowheads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9" t="9377" r="11029" b="6614"/>
          <a:stretch/>
        </p:blipFill>
        <p:spPr bwMode="auto">
          <a:xfrm>
            <a:off x="6240896" y="4504901"/>
            <a:ext cx="2733096" cy="1851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sun9-42.userapi.com/impg/PumwOa-KdY1ZG6CgvZJljU3pPlk55uVMKZC1NA/Qk7AbYmLy7k.jpg?size=2560x1707&amp;quality=95&amp;sign=c4fd4a8b7b7bd1900d006be4a7d9f345&amp;type=album"/>
          <p:cNvPicPr>
            <a:picLocks noChangeAspect="1" noChangeArrowheads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0" t="13611" r="5625" b="2569"/>
          <a:stretch/>
        </p:blipFill>
        <p:spPr bwMode="auto">
          <a:xfrm>
            <a:off x="6240896" y="2681680"/>
            <a:ext cx="2710211" cy="1682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s://sun9-57.userapi.com/impg/qzBinbyYyEGhhu_FwSNWtTTn4bduXZkdJ9gkyw/wJ9qxxYtYYQ.jpg?size=2560x1707&amp;quality=95&amp;sign=b1da5329585d168c551d055dd76c4742&amp;type=album"/>
          <p:cNvPicPr>
            <a:picLocks noChangeAspect="1" noChangeArrowheads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896" y="715786"/>
            <a:ext cx="2701156" cy="1801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0106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0903FC6-6871-47F1-93B1-66D5AF1919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69360"/>
            <a:ext cx="9144000" cy="18864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587468"/>
            <a:ext cx="9143999" cy="4991877"/>
          </a:xfrm>
          <a:prstGeom prst="rect">
            <a:avLst/>
          </a:prstGeom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1CB04F98-5E93-4EA2-8342-947D2E32CA26}"/>
              </a:ext>
            </a:extLst>
          </p:cNvPr>
          <p:cNvSpPr txBox="1">
            <a:spLocks/>
          </p:cNvSpPr>
          <p:nvPr/>
        </p:nvSpPr>
        <p:spPr>
          <a:xfrm>
            <a:off x="179512" y="4665"/>
            <a:ext cx="3600400" cy="61079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>
                <a:solidFill>
                  <a:schemeClr val="bg1"/>
                </a:solidFill>
                <a:latin typeface="Trebuchet MS" panose="020B0603020202020204" pitchFamily="34" charset="0"/>
              </a:rPr>
              <a:t>Цель </a:t>
            </a:r>
            <a:r>
              <a:rPr lang="ru-RU" sz="3600" b="1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практики</a:t>
            </a:r>
            <a:endParaRPr lang="ru-RU" sz="3600" b="1" dirty="0">
              <a:solidFill>
                <a:schemeClr val="bg1"/>
              </a:solidFill>
              <a:latin typeface="Trebuchet MS" panose="020B0603020202020204" pitchFamily="34" charset="0"/>
            </a:endParaRPr>
          </a:p>
          <a:p>
            <a:endParaRPr lang="ru-RU" sz="2800" b="1" dirty="0">
              <a:solidFill>
                <a:srgbClr val="00206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1CB04F98-5E93-4EA2-8342-947D2E32CA26}"/>
              </a:ext>
            </a:extLst>
          </p:cNvPr>
          <p:cNvSpPr txBox="1">
            <a:spLocks/>
          </p:cNvSpPr>
          <p:nvPr/>
        </p:nvSpPr>
        <p:spPr>
          <a:xfrm>
            <a:off x="125253" y="792179"/>
            <a:ext cx="4806788" cy="229122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</a:pPr>
            <a:r>
              <a:rPr lang="ru-RU" sz="2000" dirty="0" smtClean="0">
                <a:latin typeface="Trebuchet MS" panose="020B0603020202020204" pitchFamily="34" charset="0"/>
              </a:rPr>
              <a:t>Расширить </a:t>
            </a:r>
            <a:r>
              <a:rPr lang="ru-RU" sz="2000" dirty="0">
                <a:latin typeface="Trebuchet MS" panose="020B0603020202020204" pitchFamily="34" charset="0"/>
              </a:rPr>
              <a:t>спектр образовательных событий для обучающихся и актуализировать их учебные компетенции по дисциплинам: «Ручной труд», «Швейное дело», «Столярное дело», «Основы социальной жизни».</a:t>
            </a:r>
            <a:endParaRPr lang="ru-RU" sz="2000" b="1" dirty="0">
              <a:solidFill>
                <a:srgbClr val="002060"/>
              </a:solidFill>
              <a:latin typeface="Trebuchet MS" panose="020B0603020202020204" pitchFamily="34" charset="0"/>
            </a:endParaRPr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4B18AC81-9A5D-4B9B-9541-1FF7B8A5E873}"/>
              </a:ext>
            </a:extLst>
          </p:cNvPr>
          <p:cNvSpPr txBox="1">
            <a:spLocks/>
          </p:cNvSpPr>
          <p:nvPr/>
        </p:nvSpPr>
        <p:spPr>
          <a:xfrm>
            <a:off x="125252" y="3083406"/>
            <a:ext cx="8893496" cy="337125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>
                <a:solidFill>
                  <a:schemeClr val="accent6">
                    <a:lumMod val="75000"/>
                  </a:schemeClr>
                </a:solidFill>
                <a:latin typeface="Trebuchet MS" panose="020B0603020202020204" pitchFamily="34" charset="0"/>
              </a:rPr>
              <a:t>Задачи </a:t>
            </a:r>
            <a:r>
              <a:rPr lang="ru-RU" sz="3600" b="1" dirty="0" smtClean="0">
                <a:solidFill>
                  <a:schemeClr val="accent6">
                    <a:lumMod val="75000"/>
                  </a:schemeClr>
                </a:solidFill>
                <a:latin typeface="Trebuchet MS" panose="020B0603020202020204" pitchFamily="34" charset="0"/>
              </a:rPr>
              <a:t>практики</a:t>
            </a:r>
            <a:endParaRPr lang="ru-RU" sz="3600" b="1" dirty="0">
              <a:solidFill>
                <a:schemeClr val="accent6">
                  <a:lumMod val="75000"/>
                </a:schemeClr>
              </a:solidFill>
              <a:latin typeface="Trebuchet MS" panose="020B0603020202020204" pitchFamily="34" charset="0"/>
            </a:endParaRPr>
          </a:p>
          <a:p>
            <a:pPr marL="457200" lvl="0" indent="-457200" algn="just">
              <a:lnSpc>
                <a:spcPct val="100000"/>
              </a:lnSpc>
              <a:buFont typeface="+mj-lt"/>
              <a:buAutoNum type="arabicPeriod"/>
            </a:pPr>
            <a:r>
              <a:rPr lang="ru-RU" sz="2000" dirty="0">
                <a:latin typeface="Trebuchet MS" panose="020B0603020202020204" pitchFamily="34" charset="0"/>
              </a:rPr>
              <a:t>Выявление наиболее способных учащихся; содействие раскрытию глубины их знаний и практических навыков. </a:t>
            </a:r>
          </a:p>
          <a:p>
            <a:pPr marL="457200" lvl="0" indent="-457200" algn="just">
              <a:lnSpc>
                <a:spcPct val="100000"/>
              </a:lnSpc>
              <a:buFont typeface="+mj-lt"/>
              <a:buAutoNum type="arabicPeriod"/>
            </a:pPr>
            <a:r>
              <a:rPr lang="ru-RU" sz="2000" dirty="0">
                <a:latin typeface="Trebuchet MS" panose="020B0603020202020204" pitchFamily="34" charset="0"/>
              </a:rPr>
              <a:t>Повышение интереса учащихся к изучению предметов трудового профиля, применению полученных знаний на практике.</a:t>
            </a:r>
          </a:p>
          <a:p>
            <a:pPr marL="457200" lvl="0" indent="-457200" algn="just">
              <a:lnSpc>
                <a:spcPct val="100000"/>
              </a:lnSpc>
              <a:buFont typeface="+mj-lt"/>
              <a:buAutoNum type="arabicPeriod"/>
            </a:pPr>
            <a:r>
              <a:rPr lang="ru-RU" sz="2000" dirty="0">
                <a:latin typeface="Trebuchet MS" panose="020B0603020202020204" pitchFamily="34" charset="0"/>
              </a:rPr>
              <a:t>Социализация и профориентация учащихся школ-интернатов.</a:t>
            </a:r>
          </a:p>
          <a:p>
            <a:pPr marL="457200" lvl="0" indent="-457200" algn="just">
              <a:lnSpc>
                <a:spcPct val="100000"/>
              </a:lnSpc>
              <a:buFont typeface="+mj-lt"/>
              <a:buAutoNum type="arabicPeriod"/>
            </a:pPr>
            <a:r>
              <a:rPr lang="ru-RU" sz="2000" dirty="0">
                <a:latin typeface="Trebuchet MS" panose="020B0603020202020204" pitchFamily="34" charset="0"/>
              </a:rPr>
              <a:t>Распространение педагогического опыта педагогов образовательных учреждений.</a:t>
            </a:r>
          </a:p>
          <a:p>
            <a:pPr marL="457200" indent="-457200" algn="just">
              <a:lnSpc>
                <a:spcPct val="100000"/>
              </a:lnSpc>
              <a:buFont typeface="+mj-lt"/>
              <a:buAutoNum type="arabicPeriod"/>
            </a:pPr>
            <a:r>
              <a:rPr lang="ru-RU" sz="2000" dirty="0">
                <a:latin typeface="Trebuchet MS" panose="020B0603020202020204" pitchFamily="34" charset="0"/>
              </a:rPr>
              <a:t>Формирование устойчивого позитивного имиджа школы, как дополнительного ресурса развития образовательного учреждения. </a:t>
            </a:r>
            <a:endParaRPr lang="ru-RU" sz="2000" b="1" dirty="0">
              <a:solidFill>
                <a:srgbClr val="002060"/>
              </a:solidFill>
              <a:latin typeface="Trebuchet MS" panose="020B0603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/>
          <a:srcRect t="5475"/>
          <a:stretch/>
        </p:blipFill>
        <p:spPr>
          <a:xfrm>
            <a:off x="4957161" y="684580"/>
            <a:ext cx="2142492" cy="17297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80"/>
          <a:stretch/>
        </p:blipFill>
        <p:spPr>
          <a:xfrm>
            <a:off x="6944929" y="1925521"/>
            <a:ext cx="2032911" cy="16506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59226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6899"/>
            <a:ext cx="9143999" cy="5520775"/>
          </a:xfrm>
          <a:prstGeom prst="rect">
            <a:avLst/>
          </a:prstGeom>
        </p:spPr>
      </p:pic>
      <p:sp>
        <p:nvSpPr>
          <p:cNvPr id="61" name="AutoShape 3"/>
          <p:cNvSpPr>
            <a:spLocks noChangeArrowheads="1"/>
          </p:cNvSpPr>
          <p:nvPr/>
        </p:nvSpPr>
        <p:spPr bwMode="gray">
          <a:xfrm>
            <a:off x="7273240" y="5224122"/>
            <a:ext cx="1870760" cy="1163638"/>
          </a:xfrm>
          <a:prstGeom prst="homePlate">
            <a:avLst>
              <a:gd name="adj" fmla="val 26985"/>
            </a:avLst>
          </a:prstGeom>
          <a:gradFill rotWithShape="1">
            <a:gsLst>
              <a:gs pos="0">
                <a:schemeClr val="folHlink">
                  <a:gamma/>
                  <a:shade val="76078"/>
                  <a:invGamma/>
                </a:schemeClr>
              </a:gs>
              <a:gs pos="100000">
                <a:schemeClr val="folHlink"/>
              </a:gs>
            </a:gsLst>
            <a:lin ang="5400000" scaled="1"/>
          </a:gradFill>
          <a:ln w="28575" algn="ctr">
            <a:solidFill>
              <a:srgbClr val="F8F8F8"/>
            </a:solidFill>
            <a:miter lim="800000"/>
            <a:headEnd/>
            <a:tailEnd/>
          </a:ln>
          <a:effectLst>
            <a:outerShdw dist="107763" dir="2700000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62" name="AutoShape 4"/>
          <p:cNvSpPr>
            <a:spLocks noChangeArrowheads="1"/>
          </p:cNvSpPr>
          <p:nvPr/>
        </p:nvSpPr>
        <p:spPr bwMode="gray">
          <a:xfrm>
            <a:off x="5518408" y="5234972"/>
            <a:ext cx="2135246" cy="1163638"/>
          </a:xfrm>
          <a:prstGeom prst="homePlate">
            <a:avLst>
              <a:gd name="adj" fmla="val 31065"/>
            </a:avLst>
          </a:prstGeom>
          <a:gradFill rotWithShape="1">
            <a:gsLst>
              <a:gs pos="0">
                <a:schemeClr val="tx2">
                  <a:gamma/>
                  <a:shade val="76078"/>
                  <a:invGamma/>
                </a:schemeClr>
              </a:gs>
              <a:gs pos="100000">
                <a:schemeClr val="tx2"/>
              </a:gs>
            </a:gsLst>
            <a:lin ang="5400000" scaled="1"/>
          </a:gradFill>
          <a:ln w="28575" algn="ctr">
            <a:solidFill>
              <a:srgbClr val="F8F8F8"/>
            </a:solidFill>
            <a:miter lim="800000"/>
            <a:headEnd/>
            <a:tailEnd/>
          </a:ln>
          <a:effectLst>
            <a:outerShdw dist="107763" dir="2700000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63" name="AutoShape 5"/>
          <p:cNvSpPr>
            <a:spLocks noChangeArrowheads="1"/>
          </p:cNvSpPr>
          <p:nvPr/>
        </p:nvSpPr>
        <p:spPr bwMode="gray">
          <a:xfrm>
            <a:off x="4185604" y="5239611"/>
            <a:ext cx="1666897" cy="1163638"/>
          </a:xfrm>
          <a:prstGeom prst="homePlate">
            <a:avLst>
              <a:gd name="adj" fmla="val 30768"/>
            </a:avLst>
          </a:prstGeom>
          <a:gradFill rotWithShape="1">
            <a:gsLst>
              <a:gs pos="0">
                <a:schemeClr val="accent2">
                  <a:gamma/>
                  <a:shade val="76078"/>
                  <a:invGamma/>
                </a:schemeClr>
              </a:gs>
              <a:gs pos="100000">
                <a:schemeClr val="accent2"/>
              </a:gs>
            </a:gsLst>
            <a:lin ang="5400000" scaled="1"/>
          </a:gradFill>
          <a:ln w="28575" algn="ctr">
            <a:solidFill>
              <a:srgbClr val="F8F8F8"/>
            </a:solidFill>
            <a:miter lim="800000"/>
            <a:headEnd/>
            <a:tailEnd/>
          </a:ln>
          <a:effectLst>
            <a:outerShdw dist="107763" dir="2700000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endParaRPr lang="ru-RU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0903FC6-6871-47F1-93B1-66D5AF1919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69360"/>
            <a:ext cx="9144000" cy="188640"/>
          </a:xfrm>
          <a:prstGeom prst="rect">
            <a:avLst/>
          </a:prstGeom>
        </p:spPr>
      </p:pic>
      <p:sp>
        <p:nvSpPr>
          <p:cNvPr id="16" name="Заголовок 1">
            <a:extLst>
              <a:ext uri="{FF2B5EF4-FFF2-40B4-BE49-F238E27FC236}">
                <a16:creationId xmlns:a16="http://schemas.microsoft.com/office/drawing/2014/main" id="{1CB04F98-5E93-4EA2-8342-947D2E32CA26}"/>
              </a:ext>
            </a:extLst>
          </p:cNvPr>
          <p:cNvSpPr txBox="1">
            <a:spLocks/>
          </p:cNvSpPr>
          <p:nvPr/>
        </p:nvSpPr>
        <p:spPr>
          <a:xfrm>
            <a:off x="3002498" y="5389"/>
            <a:ext cx="3600400" cy="61079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Суть практики</a:t>
            </a:r>
            <a:endParaRPr lang="ru-RU" sz="3600" b="1" dirty="0">
              <a:solidFill>
                <a:schemeClr val="bg1"/>
              </a:solidFill>
              <a:latin typeface="Trebuchet MS" panose="020B0603020202020204" pitchFamily="34" charset="0"/>
            </a:endParaRPr>
          </a:p>
          <a:p>
            <a:endParaRPr lang="ru-RU" sz="2800" b="1" dirty="0">
              <a:solidFill>
                <a:srgbClr val="00206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43" name="AutoShape 3"/>
          <p:cNvSpPr>
            <a:spLocks noChangeArrowheads="1"/>
          </p:cNvSpPr>
          <p:nvPr/>
        </p:nvSpPr>
        <p:spPr bwMode="gray">
          <a:xfrm>
            <a:off x="2776285" y="5247240"/>
            <a:ext cx="1758393" cy="1163638"/>
          </a:xfrm>
          <a:prstGeom prst="homePlate">
            <a:avLst>
              <a:gd name="adj" fmla="val 30193"/>
            </a:avLst>
          </a:prstGeom>
          <a:gradFill rotWithShape="1">
            <a:gsLst>
              <a:gs pos="0">
                <a:schemeClr val="folHlink">
                  <a:gamma/>
                  <a:shade val="76078"/>
                  <a:invGamma/>
                </a:schemeClr>
              </a:gs>
              <a:gs pos="100000">
                <a:schemeClr val="folHlink"/>
              </a:gs>
            </a:gsLst>
            <a:lin ang="5400000" scaled="1"/>
          </a:gradFill>
          <a:ln w="28575" algn="ctr">
            <a:solidFill>
              <a:srgbClr val="F8F8F8"/>
            </a:solidFill>
            <a:miter lim="800000"/>
            <a:headEnd/>
            <a:tailEnd/>
          </a:ln>
          <a:effectLst>
            <a:outerShdw dist="107763" dir="2700000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44" name="AutoShape 4"/>
          <p:cNvSpPr>
            <a:spLocks noChangeArrowheads="1"/>
          </p:cNvSpPr>
          <p:nvPr/>
        </p:nvSpPr>
        <p:spPr bwMode="gray">
          <a:xfrm>
            <a:off x="1055352" y="5231241"/>
            <a:ext cx="2173040" cy="1163638"/>
          </a:xfrm>
          <a:prstGeom prst="homePlate">
            <a:avLst>
              <a:gd name="adj" fmla="val 32669"/>
            </a:avLst>
          </a:prstGeom>
          <a:gradFill rotWithShape="1">
            <a:gsLst>
              <a:gs pos="0">
                <a:schemeClr val="tx2">
                  <a:gamma/>
                  <a:shade val="76078"/>
                  <a:invGamma/>
                </a:schemeClr>
              </a:gs>
              <a:gs pos="100000">
                <a:schemeClr val="tx2"/>
              </a:gs>
            </a:gsLst>
            <a:lin ang="5400000" scaled="1"/>
          </a:gradFill>
          <a:ln w="28575" algn="ctr">
            <a:solidFill>
              <a:srgbClr val="F8F8F8"/>
            </a:solidFill>
            <a:miter lim="800000"/>
            <a:headEnd/>
            <a:tailEnd/>
          </a:ln>
          <a:effectLst>
            <a:outerShdw dist="107763" dir="2700000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45" name="AutoShape 5"/>
          <p:cNvSpPr>
            <a:spLocks noChangeArrowheads="1"/>
          </p:cNvSpPr>
          <p:nvPr/>
        </p:nvSpPr>
        <p:spPr bwMode="gray">
          <a:xfrm>
            <a:off x="22493" y="5231241"/>
            <a:ext cx="1450381" cy="1163638"/>
          </a:xfrm>
          <a:prstGeom prst="homePlate">
            <a:avLst>
              <a:gd name="adj" fmla="val 29967"/>
            </a:avLst>
          </a:prstGeom>
          <a:gradFill rotWithShape="1">
            <a:gsLst>
              <a:gs pos="0">
                <a:schemeClr val="accent2">
                  <a:gamma/>
                  <a:shade val="76078"/>
                  <a:invGamma/>
                </a:schemeClr>
              </a:gs>
              <a:gs pos="100000">
                <a:schemeClr val="accent2"/>
              </a:gs>
            </a:gsLst>
            <a:lin ang="5400000" scaled="1"/>
          </a:gradFill>
          <a:ln w="28575" algn="ctr">
            <a:solidFill>
              <a:srgbClr val="F8F8F8"/>
            </a:solidFill>
            <a:miter lim="800000"/>
            <a:headEnd/>
            <a:tailEnd/>
          </a:ln>
          <a:effectLst>
            <a:outerShdw dist="107763" dir="2700000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46" name="Rectangle 11"/>
          <p:cNvSpPr>
            <a:spLocks noChangeArrowheads="1"/>
          </p:cNvSpPr>
          <p:nvPr/>
        </p:nvSpPr>
        <p:spPr bwMode="gray">
          <a:xfrm>
            <a:off x="-86976" y="5449010"/>
            <a:ext cx="1474290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F8F8F8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/>
            <a:r>
              <a:rPr lang="ru-RU" altLang="ru-RU" sz="1400" b="1" dirty="0" smtClean="0">
                <a:solidFill>
                  <a:srgbClr val="FEFEFE"/>
                </a:solidFill>
                <a:latin typeface="Trebuchet MS" panose="020B0603020202020204" pitchFamily="34" charset="0"/>
              </a:rPr>
              <a:t>Укрепление имиджа учреждения</a:t>
            </a:r>
            <a:endParaRPr lang="en-US" altLang="ru-RU" sz="1400" b="1" dirty="0">
              <a:solidFill>
                <a:srgbClr val="FEFEFE"/>
              </a:solidFill>
              <a:latin typeface="Trebuchet MS" panose="020B0603020202020204" pitchFamily="34" charset="0"/>
            </a:endParaRPr>
          </a:p>
        </p:txBody>
      </p:sp>
      <p:grpSp>
        <p:nvGrpSpPr>
          <p:cNvPr id="39" name="Группа 38"/>
          <p:cNvGrpSpPr/>
          <p:nvPr/>
        </p:nvGrpSpPr>
        <p:grpSpPr>
          <a:xfrm>
            <a:off x="-234493" y="1295113"/>
            <a:ext cx="9255445" cy="3044189"/>
            <a:chOff x="-259447" y="647147"/>
            <a:chExt cx="9255445" cy="3044189"/>
          </a:xfrm>
        </p:grpSpPr>
        <p:grpSp>
          <p:nvGrpSpPr>
            <p:cNvPr id="33" name="Группа 32"/>
            <p:cNvGrpSpPr/>
            <p:nvPr/>
          </p:nvGrpSpPr>
          <p:grpSpPr>
            <a:xfrm>
              <a:off x="-259447" y="1304443"/>
              <a:ext cx="5911567" cy="1578945"/>
              <a:chOff x="-259447" y="1304443"/>
              <a:chExt cx="5911567" cy="1578945"/>
            </a:xfrm>
          </p:grpSpPr>
          <p:sp>
            <p:nvSpPr>
              <p:cNvPr id="17" name="AutoShape 20"/>
              <p:cNvSpPr>
                <a:spLocks noChangeArrowheads="1"/>
              </p:cNvSpPr>
              <p:nvPr/>
            </p:nvSpPr>
            <p:spPr bwMode="gray">
              <a:xfrm>
                <a:off x="147869" y="1304443"/>
                <a:ext cx="5504251" cy="157894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F8F8F8"/>
                  </a:gs>
                  <a:gs pos="100000">
                    <a:srgbClr val="F8F8F8">
                      <a:gamma/>
                      <a:shade val="76471"/>
                      <a:invGamma/>
                    </a:srgbClr>
                  </a:gs>
                </a:gsLst>
                <a:lin ang="5400000" scaled="1"/>
              </a:gradFill>
              <a:ln w="19050">
                <a:solidFill>
                  <a:srgbClr val="C0C0C0"/>
                </a:solidFill>
                <a:round/>
                <a:headEnd/>
                <a:tailEnd/>
              </a:ln>
              <a:effectLst>
                <a:outerShdw dist="53882" dir="2700000" algn="ctr" rotWithShape="0">
                  <a:srgbClr val="292929">
                    <a:alpha val="50000"/>
                  </a:srgbClr>
                </a:outerShdw>
              </a:effec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4" name="Прямоугольник 3"/>
              <p:cNvSpPr/>
              <p:nvPr/>
            </p:nvSpPr>
            <p:spPr>
              <a:xfrm>
                <a:off x="33722" y="1334558"/>
                <a:ext cx="2944011" cy="41088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indent="450215">
                  <a:lnSpc>
                    <a:spcPct val="115000"/>
                  </a:lnSpc>
                  <a:spcAft>
                    <a:spcPts val="0"/>
                  </a:spcAft>
                </a:pPr>
                <a:r>
                  <a:rPr lang="ru-RU" b="1" dirty="0" smtClean="0"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ru-RU" b="1" dirty="0">
                    <a:latin typeface="Times New Roman" panose="02020603050405020304" pitchFamily="18" charset="0"/>
                    <a:ea typeface="Calibri" panose="020F0502020204030204" pitchFamily="34" charset="0"/>
                  </a:rPr>
                  <a:t># БУДЕМЗНАКОМЫ</a:t>
                </a:r>
                <a:endParaRPr lang="ru-RU" sz="1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</p:txBody>
          </p:sp>
          <p:sp>
            <p:nvSpPr>
              <p:cNvPr id="6" name="Прямоугольник 5"/>
              <p:cNvSpPr/>
              <p:nvPr/>
            </p:nvSpPr>
            <p:spPr>
              <a:xfrm>
                <a:off x="-149177" y="1608536"/>
                <a:ext cx="3378682" cy="38536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indent="450215">
                  <a:lnSpc>
                    <a:spcPct val="115000"/>
                  </a:lnSpc>
                  <a:spcAft>
                    <a:spcPts val="0"/>
                  </a:spcAft>
                </a:pPr>
                <a:r>
                  <a:rPr lang="ru-RU" b="1" dirty="0" smtClean="0">
                    <a:latin typeface="Times New Roman" panose="02020603050405020304" pitchFamily="18" charset="0"/>
                    <a:ea typeface="Calibri" panose="020F0502020204030204" pitchFamily="34" charset="0"/>
                  </a:rPr>
                  <a:t>#НУЖНАЯПРОФЕССИЯ</a:t>
                </a:r>
                <a:endParaRPr lang="ru-RU" sz="1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</p:txBody>
          </p:sp>
          <p:sp>
            <p:nvSpPr>
              <p:cNvPr id="8" name="Прямоугольник 7"/>
              <p:cNvSpPr/>
              <p:nvPr/>
            </p:nvSpPr>
            <p:spPr>
              <a:xfrm>
                <a:off x="-259447" y="1899381"/>
                <a:ext cx="2982227" cy="41088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indent="449580" algn="just">
                  <a:lnSpc>
                    <a:spcPct val="115000"/>
                  </a:lnSpc>
                  <a:spcAft>
                    <a:spcPts val="0"/>
                  </a:spcAft>
                </a:pPr>
                <a:r>
                  <a:rPr lang="ru-RU" b="1" dirty="0" smtClean="0">
                    <a:latin typeface="Times New Roman" panose="02020603050405020304" pitchFamily="18" charset="0"/>
                    <a:ea typeface="Calibri" panose="020F0502020204030204" pitchFamily="34" charset="0"/>
                  </a:rPr>
                  <a:t>#ТРИМИНУТЫДО</a:t>
                </a:r>
                <a:r>
                  <a:rPr lang="ru-RU" b="1" dirty="0">
                    <a:latin typeface="Times New Roman" panose="02020603050405020304" pitchFamily="18" charset="0"/>
                    <a:ea typeface="Calibri" panose="020F0502020204030204" pitchFamily="34" charset="0"/>
                  </a:rPr>
                  <a:t>… </a:t>
                </a:r>
                <a:endParaRPr lang="ru-RU" sz="1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</p:txBody>
          </p:sp>
          <p:sp>
            <p:nvSpPr>
              <p:cNvPr id="9" name="Прямоугольник 8"/>
              <p:cNvSpPr/>
              <p:nvPr/>
            </p:nvSpPr>
            <p:spPr>
              <a:xfrm>
                <a:off x="2280935" y="1906545"/>
                <a:ext cx="3167149" cy="41088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indent="449580" algn="just">
                  <a:lnSpc>
                    <a:spcPct val="115000"/>
                  </a:lnSpc>
                  <a:spcAft>
                    <a:spcPts val="0"/>
                  </a:spcAft>
                </a:pPr>
                <a:r>
                  <a:rPr lang="ru-RU" b="1" dirty="0" smtClean="0"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ru-RU" b="1" dirty="0">
                    <a:latin typeface="Times New Roman" panose="02020603050405020304" pitchFamily="18" charset="0"/>
                    <a:ea typeface="Calibri" panose="020F0502020204030204" pitchFamily="34" charset="0"/>
                  </a:rPr>
                  <a:t>#МУДРОСТЬНАРОДА </a:t>
                </a:r>
                <a:endParaRPr lang="ru-RU" sz="1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</p:txBody>
          </p:sp>
          <p:sp>
            <p:nvSpPr>
              <p:cNvPr id="10" name="Прямоугольник 9"/>
              <p:cNvSpPr/>
              <p:nvPr/>
            </p:nvSpPr>
            <p:spPr>
              <a:xfrm>
                <a:off x="2663138" y="1353636"/>
                <a:ext cx="2139560" cy="41088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indent="449580" algn="just">
                  <a:lnSpc>
                    <a:spcPct val="115000"/>
                  </a:lnSpc>
                  <a:spcAft>
                    <a:spcPts val="0"/>
                  </a:spcAft>
                </a:pPr>
                <a:r>
                  <a:rPr lang="ru-RU" b="1" dirty="0" smtClean="0"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ru-RU" b="1" dirty="0">
                    <a:latin typeface="Times New Roman" panose="02020603050405020304" pitchFamily="18" charset="0"/>
                    <a:ea typeface="Calibri" panose="020F0502020204030204" pitchFamily="34" charset="0"/>
                  </a:rPr>
                  <a:t>#МЕГАМОЗГ</a:t>
                </a:r>
                <a:endParaRPr lang="ru-RU" sz="1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</p:txBody>
          </p:sp>
          <p:sp>
            <p:nvSpPr>
              <p:cNvPr id="11" name="Прямоугольник 10"/>
              <p:cNvSpPr/>
              <p:nvPr/>
            </p:nvSpPr>
            <p:spPr>
              <a:xfrm>
                <a:off x="110129" y="2457896"/>
                <a:ext cx="4878288" cy="38536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indent="449580" algn="just">
                  <a:lnSpc>
                    <a:spcPct val="115000"/>
                  </a:lnSpc>
                  <a:spcAft>
                    <a:spcPts val="0"/>
                  </a:spcAft>
                </a:pPr>
                <a:r>
                  <a:rPr lang="ru-RU" b="1" dirty="0" smtClean="0">
                    <a:latin typeface="Times New Roman" panose="02020603050405020304" pitchFamily="18" charset="0"/>
                    <a:ea typeface="Calibri" panose="020F0502020204030204" pitchFamily="34" charset="0"/>
                  </a:rPr>
                  <a:t>#БЕЗОПАСНОСТЬБЕЗГРАНИЦ</a:t>
                </a:r>
                <a:endParaRPr lang="ru-RU" sz="1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</p:txBody>
          </p:sp>
          <p:sp>
            <p:nvSpPr>
              <p:cNvPr id="27" name="Прямоугольник 26"/>
              <p:cNvSpPr/>
              <p:nvPr/>
            </p:nvSpPr>
            <p:spPr>
              <a:xfrm>
                <a:off x="2800830" y="1615700"/>
                <a:ext cx="2777042" cy="41088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indent="449580" algn="just">
                  <a:lnSpc>
                    <a:spcPct val="115000"/>
                  </a:lnSpc>
                  <a:spcAft>
                    <a:spcPts val="0"/>
                  </a:spcAft>
                </a:pPr>
                <a:r>
                  <a:rPr lang="ru-RU" b="1" dirty="0" smtClean="0">
                    <a:latin typeface="Times New Roman" panose="02020603050405020304" pitchFamily="18" charset="0"/>
                    <a:ea typeface="Calibri" panose="020F0502020204030204" pitchFamily="34" charset="0"/>
                  </a:rPr>
                  <a:t>#ШАГНАВСТРЕЧУ</a:t>
                </a:r>
                <a:endParaRPr lang="ru-RU" sz="1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</p:txBody>
          </p:sp>
          <p:sp>
            <p:nvSpPr>
              <p:cNvPr id="28" name="Прямоугольник 27"/>
              <p:cNvSpPr/>
              <p:nvPr/>
            </p:nvSpPr>
            <p:spPr>
              <a:xfrm>
                <a:off x="1539742" y="2164181"/>
                <a:ext cx="2256067" cy="41088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indent="449580" algn="just">
                  <a:lnSpc>
                    <a:spcPct val="115000"/>
                  </a:lnSpc>
                  <a:spcAft>
                    <a:spcPts val="0"/>
                  </a:spcAft>
                </a:pPr>
                <a:r>
                  <a:rPr lang="ru-RU" b="1" dirty="0" smtClean="0"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ru-RU" b="1" dirty="0">
                    <a:latin typeface="Times New Roman" panose="02020603050405020304" pitchFamily="18" charset="0"/>
                    <a:ea typeface="Calibri" panose="020F0502020204030204" pitchFamily="34" charset="0"/>
                  </a:rPr>
                  <a:t>#МЫВМЕСТЕ</a:t>
                </a:r>
                <a:endParaRPr lang="ru-RU" sz="1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</p:txBody>
          </p:sp>
          <p:sp>
            <p:nvSpPr>
              <p:cNvPr id="29" name="Прямоугольник 28"/>
              <p:cNvSpPr/>
              <p:nvPr/>
            </p:nvSpPr>
            <p:spPr>
              <a:xfrm>
                <a:off x="-111930" y="2167405"/>
                <a:ext cx="2087751" cy="41088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indent="449580" algn="just">
                  <a:lnSpc>
                    <a:spcPct val="115000"/>
                  </a:lnSpc>
                  <a:spcAft>
                    <a:spcPts val="0"/>
                  </a:spcAft>
                </a:pPr>
                <a:r>
                  <a:rPr lang="ru-RU" b="1" dirty="0" smtClean="0">
                    <a:latin typeface="Times New Roman" panose="02020603050405020304" pitchFamily="18" charset="0"/>
                    <a:ea typeface="Calibri" panose="020F0502020204030204" pitchFamily="34" charset="0"/>
                  </a:rPr>
                  <a:t>#МАСТЕРОК</a:t>
                </a:r>
                <a:endParaRPr lang="ru-RU" sz="1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</p:txBody>
          </p:sp>
        </p:grpSp>
        <p:sp>
          <p:nvSpPr>
            <p:cNvPr id="34" name="Прямоугольник 33"/>
            <p:cNvSpPr/>
            <p:nvPr/>
          </p:nvSpPr>
          <p:spPr>
            <a:xfrm>
              <a:off x="5837551" y="647147"/>
              <a:ext cx="3158447" cy="157889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15000"/>
                </a:lnSpc>
                <a:spcAft>
                  <a:spcPts val="0"/>
                </a:spcAft>
              </a:pPr>
              <a:r>
                <a:rPr lang="ru-RU" sz="1400" dirty="0" smtClean="0">
                  <a:solidFill>
                    <a:schemeClr val="accent2">
                      <a:lumMod val="50000"/>
                    </a:schemeClr>
                  </a:solidFill>
                  <a:latin typeface="Trebuchet MS" panose="020B0603020202020204" pitchFamily="34" charset="0"/>
                  <a:ea typeface="Calibri" panose="020F0502020204030204" pitchFamily="34" charset="0"/>
                </a:rPr>
                <a:t>Каждый год набор этапов меняется</a:t>
              </a:r>
              <a:r>
                <a:rPr lang="ru-RU" sz="1400" dirty="0" smtClean="0">
                  <a:solidFill>
                    <a:schemeClr val="accent2">
                      <a:lumMod val="50000"/>
                    </a:schemeClr>
                  </a:solidFill>
                  <a:latin typeface="Trebuchet MS" panose="020B0603020202020204" pitchFamily="34" charset="0"/>
                </a:rPr>
                <a:t> </a:t>
              </a:r>
            </a:p>
            <a:p>
              <a:pPr algn="ctr">
                <a:lnSpc>
                  <a:spcPct val="115000"/>
                </a:lnSpc>
                <a:spcAft>
                  <a:spcPts val="0"/>
                </a:spcAft>
              </a:pPr>
              <a:r>
                <a:rPr lang="ru-RU" sz="1400" dirty="0" smtClean="0">
                  <a:solidFill>
                    <a:schemeClr val="accent2">
                      <a:lumMod val="50000"/>
                    </a:schemeClr>
                  </a:solidFill>
                  <a:latin typeface="Trebuchet MS" panose="020B0603020202020204" pitchFamily="34" charset="0"/>
                </a:rPr>
                <a:t>(в </a:t>
              </a:r>
              <a:r>
                <a:rPr lang="ru-RU" sz="1400" dirty="0">
                  <a:solidFill>
                    <a:schemeClr val="accent2">
                      <a:lumMod val="50000"/>
                    </a:schemeClr>
                  </a:solidFill>
                  <a:latin typeface="Trebuchet MS" panose="020B0603020202020204" pitchFamily="34" charset="0"/>
                </a:rPr>
                <a:t>зависимости от возраста, имеющихся общеучебных </a:t>
              </a:r>
              <a:endParaRPr lang="ru-RU" sz="1400" dirty="0" smtClean="0">
                <a:solidFill>
                  <a:schemeClr val="accent2">
                    <a:lumMod val="50000"/>
                  </a:schemeClr>
                </a:solidFill>
                <a:latin typeface="Trebuchet MS" panose="020B0603020202020204" pitchFamily="34" charset="0"/>
              </a:endParaRPr>
            </a:p>
            <a:p>
              <a:pPr algn="ctr">
                <a:lnSpc>
                  <a:spcPct val="115000"/>
                </a:lnSpc>
                <a:spcAft>
                  <a:spcPts val="0"/>
                </a:spcAft>
              </a:pPr>
              <a:r>
                <a:rPr lang="ru-RU" sz="1400" dirty="0" smtClean="0">
                  <a:solidFill>
                    <a:schemeClr val="accent2">
                      <a:lumMod val="50000"/>
                    </a:schemeClr>
                  </a:solidFill>
                  <a:latin typeface="Trebuchet MS" panose="020B0603020202020204" pitchFamily="34" charset="0"/>
                </a:rPr>
                <a:t>навыков </a:t>
              </a:r>
              <a:r>
                <a:rPr lang="ru-RU" sz="1400" dirty="0">
                  <a:solidFill>
                    <a:schemeClr val="accent2">
                      <a:lumMod val="50000"/>
                    </a:schemeClr>
                  </a:solidFill>
                  <a:latin typeface="Trebuchet MS" panose="020B0603020202020204" pitchFamily="34" charset="0"/>
                </a:rPr>
                <a:t>у учащихся, потребностей общества и современной ситуации в системе образования)</a:t>
              </a:r>
              <a:endParaRPr lang="ru-RU" sz="1400" dirty="0">
                <a:solidFill>
                  <a:schemeClr val="accent2">
                    <a:lumMod val="50000"/>
                  </a:schemeClr>
                </a:solidFill>
                <a:effectLst/>
                <a:latin typeface="Trebuchet MS" panose="020B0603020202020204" pitchFamily="34" charset="0"/>
                <a:ea typeface="Calibri" panose="020F0502020204030204" pitchFamily="34" charset="0"/>
              </a:endParaRPr>
            </a:p>
          </p:txBody>
        </p:sp>
        <p:grpSp>
          <p:nvGrpSpPr>
            <p:cNvPr id="30" name="Группа 29"/>
            <p:cNvGrpSpPr/>
            <p:nvPr/>
          </p:nvGrpSpPr>
          <p:grpSpPr>
            <a:xfrm>
              <a:off x="2104143" y="674299"/>
              <a:ext cx="1628775" cy="536785"/>
              <a:chOff x="350937" y="730038"/>
              <a:chExt cx="1628775" cy="536785"/>
            </a:xfrm>
          </p:grpSpPr>
          <p:sp>
            <p:nvSpPr>
              <p:cNvPr id="37" name="AutoShape 17"/>
              <p:cNvSpPr>
                <a:spLocks noChangeArrowheads="1"/>
              </p:cNvSpPr>
              <p:nvPr/>
            </p:nvSpPr>
            <p:spPr bwMode="gray">
              <a:xfrm>
                <a:off x="350937" y="730038"/>
                <a:ext cx="1628775" cy="536785"/>
              </a:xfrm>
              <a:prstGeom prst="roundRect">
                <a:avLst>
                  <a:gd name="adj" fmla="val 11921"/>
                </a:avLst>
              </a:prstGeom>
              <a:gradFill rotWithShape="1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69804"/>
                      <a:invGamma/>
                    </a:schemeClr>
                  </a:gs>
                </a:gsLst>
                <a:lin ang="5400000" scaled="1"/>
              </a:gradFill>
              <a:ln w="25400">
                <a:solidFill>
                  <a:srgbClr val="FEFEFE"/>
                </a:solidFill>
                <a:round/>
                <a:headEnd/>
                <a:tailEnd/>
              </a:ln>
              <a:effectLst>
                <a:outerShdw dist="53882" dir="2700000" algn="ctr" rotWithShape="0">
                  <a:srgbClr val="000000">
                    <a:alpha val="50000"/>
                  </a:srgbClr>
                </a:outerShdw>
              </a:effec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38" name="Text Box 24"/>
              <p:cNvSpPr txBox="1">
                <a:spLocks noChangeArrowheads="1"/>
              </p:cNvSpPr>
              <p:nvPr/>
            </p:nvSpPr>
            <p:spPr bwMode="white">
              <a:xfrm>
                <a:off x="530956" y="747043"/>
                <a:ext cx="1268735" cy="46166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gradFill rotWithShape="1">
                      <a:gsLst>
                        <a:gs pos="0">
                          <a:schemeClr val="accent2"/>
                        </a:gs>
                        <a:gs pos="100000">
                          <a:schemeClr val="accent2">
                            <a:gamma/>
                            <a:tint val="73725"/>
                            <a:invGamma/>
                          </a:schemeClr>
                        </a:gs>
                      </a:gsLst>
                      <a:lin ang="5400000" scaled="1"/>
                    </a:gra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00330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altLang="ru-RU" sz="2400" b="1" dirty="0">
                    <a:solidFill>
                      <a:srgbClr val="FEFFFF"/>
                    </a:solidFill>
                  </a:rPr>
                  <a:t> </a:t>
                </a:r>
                <a:r>
                  <a:rPr lang="ru-RU" altLang="ru-RU" sz="2400" b="1" dirty="0" smtClean="0">
                    <a:solidFill>
                      <a:srgbClr val="FEFFFF"/>
                    </a:solidFill>
                  </a:rPr>
                  <a:t>Этапы</a:t>
                </a:r>
                <a:endParaRPr lang="en-US" altLang="ru-RU" sz="2400" b="1" dirty="0">
                  <a:solidFill>
                    <a:srgbClr val="FEFFFF"/>
                  </a:solidFill>
                </a:endParaRPr>
              </a:p>
            </p:txBody>
          </p:sp>
        </p:grpSp>
        <p:sp>
          <p:nvSpPr>
            <p:cNvPr id="40" name="Line 7"/>
            <p:cNvSpPr>
              <a:spLocks noChangeShapeType="1"/>
            </p:cNvSpPr>
            <p:nvPr/>
          </p:nvSpPr>
          <p:spPr bwMode="auto">
            <a:xfrm flipV="1">
              <a:off x="5679826" y="1334558"/>
              <a:ext cx="253467" cy="659340"/>
            </a:xfrm>
            <a:prstGeom prst="line">
              <a:avLst/>
            </a:prstGeom>
            <a:noFill/>
            <a:ln w="12700" cap="rnd">
              <a:solidFill>
                <a:srgbClr val="003366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41" name="Oval 28"/>
            <p:cNvSpPr>
              <a:spLocks noChangeArrowheads="1"/>
            </p:cNvSpPr>
            <p:nvPr/>
          </p:nvSpPr>
          <p:spPr bwMode="gray">
            <a:xfrm>
              <a:off x="5853445" y="1110458"/>
              <a:ext cx="228600" cy="228600"/>
            </a:xfrm>
            <a:prstGeom prst="ellipse">
              <a:avLst/>
            </a:prstGeom>
            <a:gradFill rotWithShape="1">
              <a:gsLst>
                <a:gs pos="0">
                  <a:schemeClr val="accent2"/>
                </a:gs>
                <a:gs pos="100000">
                  <a:schemeClr val="accent2">
                    <a:gamma/>
                    <a:shade val="66667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19050">
              <a:solidFill>
                <a:srgbClr val="FFFFFF"/>
              </a:solidFill>
              <a:round/>
              <a:headEnd/>
              <a:tailEnd/>
            </a:ln>
            <a:effectLst>
              <a:outerShdw dist="63500" dir="2212194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32" name="Группа 31"/>
            <p:cNvGrpSpPr/>
            <p:nvPr/>
          </p:nvGrpSpPr>
          <p:grpSpPr>
            <a:xfrm>
              <a:off x="4338636" y="3015374"/>
              <a:ext cx="466725" cy="675962"/>
              <a:chOff x="4189350" y="2990892"/>
              <a:chExt cx="466725" cy="675962"/>
            </a:xfrm>
          </p:grpSpPr>
          <p:pic>
            <p:nvPicPr>
              <p:cNvPr id="47" name="Picture 19" descr="R_chevron001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4216338" y="2963904"/>
                <a:ext cx="412750" cy="46672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9" name="Picture 19" descr="R_chevron001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4216338" y="3227116"/>
                <a:ext cx="412750" cy="46672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51" name="Rectangle 11"/>
          <p:cNvSpPr>
            <a:spLocks noChangeArrowheads="1"/>
          </p:cNvSpPr>
          <p:nvPr/>
        </p:nvSpPr>
        <p:spPr bwMode="gray">
          <a:xfrm>
            <a:off x="4357711" y="5410886"/>
            <a:ext cx="1600536" cy="692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F8F8F8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/>
            <a:r>
              <a:rPr lang="ru-RU" altLang="ru-RU" sz="1300" b="1" dirty="0">
                <a:solidFill>
                  <a:srgbClr val="FEFEFE"/>
                </a:solidFill>
                <a:latin typeface="Trebuchet MS" panose="020B0603020202020204" pitchFamily="34" charset="0"/>
              </a:rPr>
              <a:t>У</a:t>
            </a:r>
            <a:r>
              <a:rPr lang="ru-RU" altLang="ru-RU" sz="1300" b="1" dirty="0" smtClean="0">
                <a:solidFill>
                  <a:srgbClr val="FEFEFE"/>
                </a:solidFill>
                <a:latin typeface="Trebuchet MS" panose="020B0603020202020204" pitchFamily="34" charset="0"/>
              </a:rPr>
              <a:t>спешная социализация, адаптация</a:t>
            </a:r>
            <a:endParaRPr lang="en-US" altLang="ru-RU" sz="1300" b="1" dirty="0">
              <a:solidFill>
                <a:srgbClr val="FEFEFE"/>
              </a:solidFill>
              <a:latin typeface="Trebuchet MS" panose="020B0603020202020204" pitchFamily="34" charset="0"/>
            </a:endParaRPr>
          </a:p>
        </p:txBody>
      </p:sp>
      <p:sp>
        <p:nvSpPr>
          <p:cNvPr id="52" name="Rectangle 11"/>
          <p:cNvSpPr>
            <a:spLocks noChangeArrowheads="1"/>
          </p:cNvSpPr>
          <p:nvPr/>
        </p:nvSpPr>
        <p:spPr bwMode="gray">
          <a:xfrm>
            <a:off x="1378069" y="5360133"/>
            <a:ext cx="1804968" cy="892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F8F8F8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/>
            <a:r>
              <a:rPr lang="ru-RU" altLang="ru-RU" sz="1300" b="1" dirty="0" smtClean="0">
                <a:solidFill>
                  <a:srgbClr val="FEFEFE"/>
                </a:solidFill>
                <a:latin typeface="Trebuchet MS" panose="020B0603020202020204" pitchFamily="34" charset="0"/>
              </a:rPr>
              <a:t>Представление результатов своего образовательного процесса</a:t>
            </a:r>
            <a:endParaRPr lang="en-US" altLang="ru-RU" sz="1300" b="1" dirty="0">
              <a:solidFill>
                <a:srgbClr val="FEFEFE"/>
              </a:solidFill>
              <a:latin typeface="Trebuchet MS" panose="020B0603020202020204" pitchFamily="34" charset="0"/>
            </a:endParaRPr>
          </a:p>
        </p:txBody>
      </p:sp>
      <p:sp>
        <p:nvSpPr>
          <p:cNvPr id="53" name="Rectangle 3"/>
          <p:cNvSpPr>
            <a:spLocks noChangeArrowheads="1"/>
          </p:cNvSpPr>
          <p:nvPr/>
        </p:nvSpPr>
        <p:spPr bwMode="gray">
          <a:xfrm>
            <a:off x="1711248" y="679647"/>
            <a:ext cx="5847254" cy="581262"/>
          </a:xfrm>
          <a:prstGeom prst="rect">
            <a:avLst/>
          </a:prstGeom>
          <a:solidFill>
            <a:srgbClr val="CCECFF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CCECFF">
                      <a:gamma/>
                      <a:shade val="60000"/>
                      <a:invGamma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54" name="Rectangle 180"/>
          <p:cNvSpPr>
            <a:spLocks noChangeArrowheads="1"/>
          </p:cNvSpPr>
          <p:nvPr/>
        </p:nvSpPr>
        <p:spPr bwMode="auto">
          <a:xfrm>
            <a:off x="1864285" y="696448"/>
            <a:ext cx="544307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altLang="ru-RU" sz="1400" b="1" dirty="0" smtClean="0">
                <a:latin typeface="Trebuchet MS" panose="020B0603020202020204" pitchFamily="34" charset="0"/>
              </a:rPr>
              <a:t>Проведение образовательного события для учащихся специальных (коррекционных) школ Челябинской области</a:t>
            </a:r>
            <a:endParaRPr lang="en-US" altLang="ru-RU" sz="1400" b="1" dirty="0">
              <a:latin typeface="Trebuchet MS" panose="020B0603020202020204" pitchFamily="34" charset="0"/>
            </a:endParaRPr>
          </a:p>
        </p:txBody>
      </p:sp>
      <p:sp>
        <p:nvSpPr>
          <p:cNvPr id="64" name="AutoShape 4"/>
          <p:cNvSpPr>
            <a:spLocks noChangeArrowheads="1"/>
          </p:cNvSpPr>
          <p:nvPr/>
        </p:nvSpPr>
        <p:spPr bwMode="gray">
          <a:xfrm>
            <a:off x="49907" y="4275372"/>
            <a:ext cx="1425749" cy="882259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DFDFDF"/>
              </a:gs>
              <a:gs pos="50000">
                <a:srgbClr val="DFDFDF">
                  <a:gamma/>
                  <a:tint val="24314"/>
                  <a:invGamma/>
                </a:srgbClr>
              </a:gs>
              <a:gs pos="100000">
                <a:srgbClr val="DFDFDF"/>
              </a:gs>
            </a:gsLst>
            <a:lin ang="5400000" scaled="1"/>
          </a:gradFill>
          <a:ln w="19050">
            <a:solidFill>
              <a:srgbClr val="C0C0C0"/>
            </a:solidFill>
            <a:round/>
            <a:headEnd/>
            <a:tailEnd/>
          </a:ln>
          <a:effectLst>
            <a:outerShdw dist="53882" dir="2700000" algn="ctr" rotWithShape="0">
              <a:srgbClr val="292929">
                <a:alpha val="50000"/>
              </a:srgbClr>
            </a:outer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66" name="Rectangle 11"/>
          <p:cNvSpPr>
            <a:spLocks noChangeArrowheads="1"/>
          </p:cNvSpPr>
          <p:nvPr/>
        </p:nvSpPr>
        <p:spPr bwMode="gray">
          <a:xfrm>
            <a:off x="2963220" y="5408880"/>
            <a:ext cx="1678935" cy="692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F8F8F8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/>
            <a:r>
              <a:rPr lang="ru-RU" altLang="ru-RU" sz="1300" b="1" dirty="0" smtClean="0">
                <a:solidFill>
                  <a:srgbClr val="FEFEFE"/>
                </a:solidFill>
                <a:latin typeface="Trebuchet MS" panose="020B0603020202020204" pitchFamily="34" charset="0"/>
              </a:rPr>
              <a:t>Развитие </a:t>
            </a:r>
            <a:r>
              <a:rPr lang="ru-RU" altLang="ru-RU" sz="1300" b="1" dirty="0" err="1" smtClean="0">
                <a:solidFill>
                  <a:srgbClr val="FEFEFE"/>
                </a:solidFill>
                <a:latin typeface="Trebuchet MS" panose="020B0603020202020204" pitchFamily="34" charset="0"/>
              </a:rPr>
              <a:t>познаватель</a:t>
            </a:r>
            <a:r>
              <a:rPr lang="ru-RU" altLang="ru-RU" sz="1300" b="1" dirty="0" smtClean="0">
                <a:solidFill>
                  <a:srgbClr val="FEFEFE"/>
                </a:solidFill>
                <a:latin typeface="Trebuchet MS" panose="020B0603020202020204" pitchFamily="34" charset="0"/>
              </a:rPr>
              <a:t>-</a:t>
            </a:r>
          </a:p>
          <a:p>
            <a:pPr algn="ctr" eaLnBrk="0" hangingPunct="0"/>
            <a:r>
              <a:rPr lang="ru-RU" altLang="ru-RU" sz="1300" b="1" dirty="0" smtClean="0">
                <a:solidFill>
                  <a:srgbClr val="FEFEFE"/>
                </a:solidFill>
                <a:latin typeface="Trebuchet MS" panose="020B0603020202020204" pitchFamily="34" charset="0"/>
              </a:rPr>
              <a:t>ного интереса</a:t>
            </a:r>
            <a:endParaRPr lang="en-US" altLang="ru-RU" sz="1300" b="1" dirty="0">
              <a:solidFill>
                <a:srgbClr val="FEFEFE"/>
              </a:solidFill>
              <a:latin typeface="Trebuchet MS" panose="020B0603020202020204" pitchFamily="34" charset="0"/>
            </a:endParaRPr>
          </a:p>
        </p:txBody>
      </p:sp>
      <p:sp>
        <p:nvSpPr>
          <p:cNvPr id="68" name="AutoShape 4"/>
          <p:cNvSpPr>
            <a:spLocks noChangeArrowheads="1"/>
          </p:cNvSpPr>
          <p:nvPr/>
        </p:nvSpPr>
        <p:spPr bwMode="gray">
          <a:xfrm>
            <a:off x="1580365" y="4276111"/>
            <a:ext cx="1542570" cy="882259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DFDFDF"/>
              </a:gs>
              <a:gs pos="50000">
                <a:srgbClr val="DFDFDF">
                  <a:gamma/>
                  <a:tint val="24314"/>
                  <a:invGamma/>
                </a:srgbClr>
              </a:gs>
              <a:gs pos="100000">
                <a:srgbClr val="DFDFDF"/>
              </a:gs>
            </a:gsLst>
            <a:lin ang="5400000" scaled="1"/>
          </a:gradFill>
          <a:ln w="19050">
            <a:solidFill>
              <a:srgbClr val="C0C0C0"/>
            </a:solidFill>
            <a:round/>
            <a:headEnd/>
            <a:tailEnd/>
          </a:ln>
          <a:effectLst>
            <a:outerShdw dist="53882" dir="2700000" algn="ctr" rotWithShape="0">
              <a:srgbClr val="292929">
                <a:alpha val="50000"/>
              </a:srgbClr>
            </a:outer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67" name="Rectangle 17"/>
          <p:cNvSpPr>
            <a:spLocks noChangeArrowheads="1"/>
          </p:cNvSpPr>
          <p:nvPr/>
        </p:nvSpPr>
        <p:spPr bwMode="gray">
          <a:xfrm>
            <a:off x="1481455" y="4287687"/>
            <a:ext cx="1788287" cy="892552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rgbClr val="FFFFFF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/>
                    </a:gs>
                    <a:gs pos="50000">
                      <a:schemeClr val="bg1"/>
                    </a:gs>
                    <a:gs pos="100000">
                      <a:schemeClr val="accent1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0" hangingPunct="0"/>
            <a:r>
              <a:rPr lang="ru-RU" altLang="ru-RU" sz="1300" b="1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Образовательные учреждения – участники практики</a:t>
            </a:r>
            <a:endParaRPr lang="en-US" altLang="ru-RU" sz="1300" b="1" dirty="0">
              <a:solidFill>
                <a:srgbClr val="002060"/>
              </a:solidFill>
              <a:latin typeface="Trebuchet MS" panose="020B0603020202020204" pitchFamily="34" charset="0"/>
            </a:endParaRPr>
          </a:p>
        </p:txBody>
      </p:sp>
      <p:sp>
        <p:nvSpPr>
          <p:cNvPr id="69" name="AutoShape 4"/>
          <p:cNvSpPr>
            <a:spLocks noChangeArrowheads="1"/>
          </p:cNvSpPr>
          <p:nvPr/>
        </p:nvSpPr>
        <p:spPr bwMode="gray">
          <a:xfrm>
            <a:off x="3229571" y="4745994"/>
            <a:ext cx="2387457" cy="413533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DFDFDF"/>
              </a:gs>
              <a:gs pos="50000">
                <a:srgbClr val="DFDFDF">
                  <a:gamma/>
                  <a:tint val="24314"/>
                  <a:invGamma/>
                </a:srgbClr>
              </a:gs>
              <a:gs pos="100000">
                <a:srgbClr val="DFDFDF"/>
              </a:gs>
            </a:gsLst>
            <a:lin ang="5400000" scaled="1"/>
          </a:gradFill>
          <a:ln w="19050">
            <a:solidFill>
              <a:srgbClr val="C0C0C0"/>
            </a:solidFill>
            <a:round/>
            <a:headEnd/>
            <a:tailEnd/>
          </a:ln>
          <a:effectLst>
            <a:outerShdw dist="53882" dir="2700000" algn="ctr" rotWithShape="0">
              <a:srgbClr val="292929">
                <a:alpha val="50000"/>
              </a:srgbClr>
            </a:outer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70" name="Rectangle 17"/>
          <p:cNvSpPr>
            <a:spLocks noChangeArrowheads="1"/>
          </p:cNvSpPr>
          <p:nvPr/>
        </p:nvSpPr>
        <p:spPr bwMode="gray">
          <a:xfrm>
            <a:off x="-86976" y="4302038"/>
            <a:ext cx="1716924" cy="907941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rgbClr val="FFFFFF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/>
                    </a:gs>
                    <a:gs pos="50000">
                      <a:schemeClr val="bg1"/>
                    </a:gs>
                    <a:gs pos="100000">
                      <a:schemeClr val="accent1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0" hangingPunct="0"/>
            <a:r>
              <a:rPr lang="ru-RU" altLang="ru-RU" sz="1300" b="1" dirty="0" smtClean="0">
                <a:solidFill>
                  <a:schemeClr val="accent2">
                    <a:lumMod val="50000"/>
                  </a:schemeClr>
                </a:solidFill>
                <a:latin typeface="Trebuchet MS" panose="020B0603020202020204" pitchFamily="34" charset="0"/>
              </a:rPr>
              <a:t>Образовательное учреждение – организатор практики</a:t>
            </a:r>
            <a:endParaRPr lang="en-US" altLang="ru-RU" sz="1300" b="1" dirty="0">
              <a:solidFill>
                <a:schemeClr val="accent2">
                  <a:lumMod val="50000"/>
                </a:schemeClr>
              </a:solidFill>
              <a:latin typeface="Trebuchet MS" panose="020B0603020202020204" pitchFamily="34" charset="0"/>
            </a:endParaRPr>
          </a:p>
        </p:txBody>
      </p:sp>
      <p:sp>
        <p:nvSpPr>
          <p:cNvPr id="65" name="Rectangle 17"/>
          <p:cNvSpPr>
            <a:spLocks noChangeArrowheads="1"/>
          </p:cNvSpPr>
          <p:nvPr/>
        </p:nvSpPr>
        <p:spPr bwMode="gray">
          <a:xfrm>
            <a:off x="3670049" y="4790926"/>
            <a:ext cx="1716924" cy="307777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rgbClr val="FFFFFF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/>
                    </a:gs>
                    <a:gs pos="50000">
                      <a:schemeClr val="bg1"/>
                    </a:gs>
                    <a:gs pos="100000">
                      <a:schemeClr val="accent1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0" hangingPunct="0"/>
            <a:r>
              <a:rPr lang="ru-RU" altLang="ru-RU" sz="1400" b="1" dirty="0" smtClean="0">
                <a:solidFill>
                  <a:srgbClr val="7030A0"/>
                </a:solidFill>
                <a:latin typeface="Trebuchet MS" panose="020B0603020202020204" pitchFamily="34" charset="0"/>
              </a:rPr>
              <a:t>Обучающиеся</a:t>
            </a:r>
            <a:endParaRPr lang="en-US" altLang="ru-RU" sz="1400" b="1" dirty="0">
              <a:solidFill>
                <a:srgbClr val="7030A0"/>
              </a:solidFill>
              <a:latin typeface="Trebuchet MS" panose="020B0603020202020204" pitchFamily="34" charset="0"/>
            </a:endParaRPr>
          </a:p>
        </p:txBody>
      </p:sp>
      <p:sp>
        <p:nvSpPr>
          <p:cNvPr id="71" name="Rectangle 11"/>
          <p:cNvSpPr>
            <a:spLocks noChangeArrowheads="1"/>
          </p:cNvSpPr>
          <p:nvPr/>
        </p:nvSpPr>
        <p:spPr bwMode="gray">
          <a:xfrm>
            <a:off x="5663789" y="5287784"/>
            <a:ext cx="1989865" cy="1092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F8F8F8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/>
            <a:r>
              <a:rPr lang="ru-RU" altLang="ru-RU" sz="1300" b="1" dirty="0" smtClean="0">
                <a:solidFill>
                  <a:srgbClr val="FEFEFE"/>
                </a:solidFill>
                <a:latin typeface="Trebuchet MS" panose="020B0603020202020204" pitchFamily="34" charset="0"/>
              </a:rPr>
              <a:t>Реализация</a:t>
            </a:r>
          </a:p>
          <a:p>
            <a:pPr algn="ctr" eaLnBrk="0" hangingPunct="0"/>
            <a:r>
              <a:rPr lang="ru-RU" altLang="ru-RU" sz="1300" b="1" dirty="0" smtClean="0">
                <a:solidFill>
                  <a:srgbClr val="FEFEFE"/>
                </a:solidFill>
                <a:latin typeface="Trebuchet MS" panose="020B0603020202020204" pitchFamily="34" charset="0"/>
              </a:rPr>
              <a:t>профессионального потенциала. Успех учащегося – успех педагога </a:t>
            </a:r>
            <a:endParaRPr lang="en-US" altLang="ru-RU" sz="1300" b="1" dirty="0">
              <a:solidFill>
                <a:srgbClr val="FEFEFE"/>
              </a:solidFill>
              <a:latin typeface="Trebuchet MS" panose="020B0603020202020204" pitchFamily="34" charset="0"/>
            </a:endParaRPr>
          </a:p>
        </p:txBody>
      </p:sp>
      <p:sp>
        <p:nvSpPr>
          <p:cNvPr id="73" name="AutoShape 4"/>
          <p:cNvSpPr>
            <a:spLocks noChangeArrowheads="1"/>
          </p:cNvSpPr>
          <p:nvPr/>
        </p:nvSpPr>
        <p:spPr bwMode="gray">
          <a:xfrm>
            <a:off x="5798612" y="4275372"/>
            <a:ext cx="1488027" cy="882259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DFDFDF"/>
              </a:gs>
              <a:gs pos="50000">
                <a:srgbClr val="DFDFDF">
                  <a:gamma/>
                  <a:tint val="24314"/>
                  <a:invGamma/>
                </a:srgbClr>
              </a:gs>
              <a:gs pos="100000">
                <a:srgbClr val="DFDFDF"/>
              </a:gs>
            </a:gsLst>
            <a:lin ang="5400000" scaled="1"/>
          </a:gradFill>
          <a:ln w="19050">
            <a:solidFill>
              <a:srgbClr val="C0C0C0"/>
            </a:solidFill>
            <a:round/>
            <a:headEnd/>
            <a:tailEnd/>
          </a:ln>
          <a:effectLst>
            <a:outerShdw dist="53882" dir="2700000" algn="ctr" rotWithShape="0">
              <a:srgbClr val="292929">
                <a:alpha val="50000"/>
              </a:srgbClr>
            </a:outer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72" name="Rectangle 17"/>
          <p:cNvSpPr>
            <a:spLocks noChangeArrowheads="1"/>
          </p:cNvSpPr>
          <p:nvPr/>
        </p:nvSpPr>
        <p:spPr bwMode="gray">
          <a:xfrm>
            <a:off x="5742813" y="4487742"/>
            <a:ext cx="1599624" cy="492443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rgbClr val="FFFFFF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/>
                    </a:gs>
                    <a:gs pos="50000">
                      <a:schemeClr val="bg1"/>
                    </a:gs>
                    <a:gs pos="100000">
                      <a:schemeClr val="accent1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0" hangingPunct="0"/>
            <a:r>
              <a:rPr lang="ru-RU" altLang="ru-RU" sz="1300" b="1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Педагогическая общественность</a:t>
            </a:r>
            <a:endParaRPr lang="en-US" altLang="ru-RU" sz="1300" b="1" dirty="0">
              <a:solidFill>
                <a:srgbClr val="002060"/>
              </a:solidFill>
              <a:latin typeface="Trebuchet MS" panose="020B0603020202020204" pitchFamily="34" charset="0"/>
            </a:endParaRPr>
          </a:p>
        </p:txBody>
      </p:sp>
      <p:sp>
        <p:nvSpPr>
          <p:cNvPr id="74" name="AutoShape 4"/>
          <p:cNvSpPr>
            <a:spLocks noChangeArrowheads="1"/>
          </p:cNvSpPr>
          <p:nvPr/>
        </p:nvSpPr>
        <p:spPr bwMode="gray">
          <a:xfrm>
            <a:off x="7429413" y="4271922"/>
            <a:ext cx="1488027" cy="882259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DFDFDF"/>
              </a:gs>
              <a:gs pos="50000">
                <a:srgbClr val="DFDFDF">
                  <a:gamma/>
                  <a:tint val="24314"/>
                  <a:invGamma/>
                </a:srgbClr>
              </a:gs>
              <a:gs pos="100000">
                <a:srgbClr val="DFDFDF"/>
              </a:gs>
            </a:gsLst>
            <a:lin ang="5400000" scaled="1"/>
          </a:gradFill>
          <a:ln w="19050">
            <a:solidFill>
              <a:srgbClr val="C0C0C0"/>
            </a:solidFill>
            <a:round/>
            <a:headEnd/>
            <a:tailEnd/>
          </a:ln>
          <a:effectLst>
            <a:outerShdw dist="53882" dir="2700000" algn="ctr" rotWithShape="0">
              <a:srgbClr val="292929">
                <a:alpha val="50000"/>
              </a:srgbClr>
            </a:outer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75" name="Rectangle 17"/>
          <p:cNvSpPr>
            <a:spLocks noChangeArrowheads="1"/>
          </p:cNvSpPr>
          <p:nvPr/>
        </p:nvSpPr>
        <p:spPr bwMode="gray">
          <a:xfrm>
            <a:off x="7373614" y="4484292"/>
            <a:ext cx="1599624" cy="492443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rgbClr val="FFFFFF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/>
                    </a:gs>
                    <a:gs pos="50000">
                      <a:schemeClr val="bg1"/>
                    </a:gs>
                    <a:gs pos="100000">
                      <a:schemeClr val="accent1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0" hangingPunct="0"/>
            <a:r>
              <a:rPr lang="ru-RU" altLang="ru-RU" sz="1300" b="1" dirty="0" smtClean="0">
                <a:solidFill>
                  <a:srgbClr val="002060"/>
                </a:solidFill>
                <a:latin typeface="Trebuchet MS" panose="020B0603020202020204" pitchFamily="34" charset="0"/>
              </a:rPr>
              <a:t>Родительская  общественность</a:t>
            </a:r>
            <a:endParaRPr lang="en-US" altLang="ru-RU" sz="1300" b="1" dirty="0">
              <a:solidFill>
                <a:srgbClr val="002060"/>
              </a:solidFill>
              <a:latin typeface="Trebuchet MS" panose="020B0603020202020204" pitchFamily="34" charset="0"/>
            </a:endParaRPr>
          </a:p>
        </p:txBody>
      </p:sp>
      <p:sp>
        <p:nvSpPr>
          <p:cNvPr id="76" name="Rectangle 11"/>
          <p:cNvSpPr>
            <a:spLocks noChangeArrowheads="1"/>
          </p:cNvSpPr>
          <p:nvPr/>
        </p:nvSpPr>
        <p:spPr bwMode="gray">
          <a:xfrm>
            <a:off x="7278357" y="5275126"/>
            <a:ext cx="1989865" cy="1092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F8F8F8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/>
            <a:r>
              <a:rPr lang="ru-RU" altLang="ru-RU" sz="1300" b="1" dirty="0" smtClean="0">
                <a:solidFill>
                  <a:srgbClr val="FEFEFE"/>
                </a:solidFill>
                <a:latin typeface="Trebuchet MS" panose="020B0603020202020204" pitchFamily="34" charset="0"/>
              </a:rPr>
              <a:t>Формирование позитивного отношения к образовательным событиям</a:t>
            </a:r>
            <a:endParaRPr lang="en-US" altLang="ru-RU" sz="1300" b="1" dirty="0">
              <a:solidFill>
                <a:srgbClr val="FEFEFE"/>
              </a:solidFill>
              <a:latin typeface="Trebuchet MS" panose="020B0603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7258" y="2911832"/>
            <a:ext cx="2220593" cy="125019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0903FC6-6871-47F1-93B1-66D5AF1919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69360"/>
            <a:ext cx="9144000" cy="18864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622442"/>
            <a:ext cx="9143999" cy="6226414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5B3BCE91-22F3-4498-8AF9-32676DA4D157}"/>
              </a:ext>
            </a:extLst>
          </p:cNvPr>
          <p:cNvSpPr/>
          <p:nvPr/>
        </p:nvSpPr>
        <p:spPr>
          <a:xfrm>
            <a:off x="1852064" y="-35405"/>
            <a:ext cx="727280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Принципиальные подходы, избранные при разработке </a:t>
            </a:r>
          </a:p>
          <a:p>
            <a:r>
              <a:rPr lang="ru-RU" sz="2000" b="1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и внедрении практики</a:t>
            </a:r>
            <a:endParaRPr lang="ru-RU" sz="2000" b="1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sp>
        <p:nvSpPr>
          <p:cNvPr id="11" name="Rectangle 6"/>
          <p:cNvSpPr>
            <a:spLocks noChangeArrowheads="1"/>
          </p:cNvSpPr>
          <p:nvPr/>
        </p:nvSpPr>
        <p:spPr bwMode="blackGray">
          <a:xfrm>
            <a:off x="6624871" y="2364210"/>
            <a:ext cx="2503511" cy="800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tint val="0"/>
                        <a:invGamma/>
                        <a:alpha val="0"/>
                      </a:srgbClr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buFontTx/>
              <a:buChar char="•"/>
            </a:pPr>
            <a:r>
              <a:rPr lang="en-US" altLang="ru-RU" b="1" dirty="0">
                <a:solidFill>
                  <a:schemeClr val="accent2"/>
                </a:solidFill>
              </a:rPr>
              <a:t> </a:t>
            </a:r>
            <a:r>
              <a:rPr lang="ru-RU" altLang="ru-RU" sz="1400" b="1" dirty="0" smtClean="0">
                <a:solidFill>
                  <a:schemeClr val="accent2"/>
                </a:solidFill>
                <a:latin typeface="Trebuchet MS" panose="020B0603020202020204" pitchFamily="34" charset="0"/>
              </a:rPr>
              <a:t>Учет психофизических и возрастных особенностей участников Олимпиады</a:t>
            </a:r>
            <a:endParaRPr lang="en-US" altLang="ru-RU" sz="1400" b="1" dirty="0">
              <a:solidFill>
                <a:schemeClr val="accent2"/>
              </a:solidFill>
              <a:latin typeface="Trebuchet MS" panose="020B0603020202020204" pitchFamily="34" charset="0"/>
            </a:endParaRPr>
          </a:p>
        </p:txBody>
      </p:sp>
      <p:sp>
        <p:nvSpPr>
          <p:cNvPr id="13" name="Rectangle 10"/>
          <p:cNvSpPr>
            <a:spLocks noChangeArrowheads="1"/>
          </p:cNvSpPr>
          <p:nvPr/>
        </p:nvSpPr>
        <p:spPr bwMode="blackGray">
          <a:xfrm>
            <a:off x="5803661" y="1572269"/>
            <a:ext cx="2072966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tint val="0"/>
                        <a:invGamma/>
                        <a:alpha val="0"/>
                      </a:srgbClr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buFontTx/>
              <a:buChar char="•"/>
            </a:pPr>
            <a:r>
              <a:rPr lang="en-US" altLang="ru-RU" b="1" dirty="0">
                <a:solidFill>
                  <a:schemeClr val="folHlink"/>
                </a:solidFill>
              </a:rPr>
              <a:t> </a:t>
            </a:r>
            <a:r>
              <a:rPr lang="ru-RU" altLang="ru-RU" sz="1400" b="1" dirty="0" smtClean="0">
                <a:solidFill>
                  <a:schemeClr val="folHlink"/>
                </a:solidFill>
                <a:latin typeface="Trebuchet MS" panose="020B0603020202020204" pitchFamily="34" charset="0"/>
              </a:rPr>
              <a:t>Организация взаимодействия «педагог-наставник - ученик»</a:t>
            </a:r>
            <a:endParaRPr lang="en-US" altLang="ru-RU" sz="1400" b="1" dirty="0">
              <a:solidFill>
                <a:schemeClr val="folHlink"/>
              </a:solidFill>
              <a:latin typeface="Trebuchet MS" panose="020B0603020202020204" pitchFamily="34" charset="0"/>
            </a:endParaRPr>
          </a:p>
        </p:txBody>
      </p:sp>
      <p:sp>
        <p:nvSpPr>
          <p:cNvPr id="14" name="Rectangle 12"/>
          <p:cNvSpPr>
            <a:spLocks noChangeArrowheads="1"/>
          </p:cNvSpPr>
          <p:nvPr/>
        </p:nvSpPr>
        <p:spPr bwMode="blackGray">
          <a:xfrm>
            <a:off x="62209" y="2600017"/>
            <a:ext cx="2830896" cy="800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tint val="0"/>
                        <a:invGamma/>
                        <a:alpha val="0"/>
                      </a:srgbClr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buFontTx/>
              <a:buChar char="•"/>
            </a:pPr>
            <a:r>
              <a:rPr lang="en-US" altLang="ru-RU" b="1" dirty="0">
                <a:solidFill>
                  <a:schemeClr val="accent1"/>
                </a:solidFill>
              </a:rPr>
              <a:t> </a:t>
            </a:r>
            <a:r>
              <a:rPr lang="ru-RU" altLang="ru-RU" sz="1400" b="1" dirty="0" smtClean="0">
                <a:solidFill>
                  <a:schemeClr val="accent1"/>
                </a:solidFill>
                <a:latin typeface="Trebuchet MS" panose="020B0603020202020204" pitchFamily="34" charset="0"/>
              </a:rPr>
              <a:t>Включение учащихся в продуктивную, проектную деятельность</a:t>
            </a:r>
            <a:endParaRPr lang="en-US" altLang="ru-RU" sz="1400" b="1" dirty="0">
              <a:solidFill>
                <a:schemeClr val="accent1"/>
              </a:solidFill>
              <a:latin typeface="Trebuchet MS" panose="020B0603020202020204" pitchFamily="34" charset="0"/>
            </a:endParaRPr>
          </a:p>
        </p:txBody>
      </p:sp>
      <p:sp>
        <p:nvSpPr>
          <p:cNvPr id="20" name="Rectangle 6"/>
          <p:cNvSpPr>
            <a:spLocks noChangeArrowheads="1"/>
          </p:cNvSpPr>
          <p:nvPr/>
        </p:nvSpPr>
        <p:spPr bwMode="blackGray">
          <a:xfrm>
            <a:off x="2651637" y="2114910"/>
            <a:ext cx="337221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tint val="0"/>
                        <a:invGamma/>
                        <a:alpha val="0"/>
                      </a:srgbClr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buFontTx/>
              <a:buChar char="•"/>
            </a:pPr>
            <a:r>
              <a:rPr lang="en-US" altLang="ru-RU" b="1" dirty="0">
                <a:solidFill>
                  <a:schemeClr val="accent2"/>
                </a:solidFill>
              </a:rPr>
              <a:t> </a:t>
            </a:r>
            <a:r>
              <a:rPr lang="ru-RU" altLang="ru-RU" sz="1400" b="1" dirty="0" smtClean="0">
                <a:solidFill>
                  <a:schemeClr val="accent2"/>
                </a:solidFill>
                <a:latin typeface="Trebuchet MS" panose="020B0603020202020204" pitchFamily="34" charset="0"/>
              </a:rPr>
              <a:t>Системность и разнообразие видов деятельности обучающихся</a:t>
            </a:r>
            <a:endParaRPr lang="en-US" altLang="ru-RU" sz="1400" b="1" dirty="0">
              <a:solidFill>
                <a:schemeClr val="accent2"/>
              </a:solidFill>
              <a:latin typeface="Trebuchet MS" panose="020B0603020202020204" pitchFamily="34" charset="0"/>
            </a:endParaRPr>
          </a:p>
        </p:txBody>
      </p:sp>
      <p:sp>
        <p:nvSpPr>
          <p:cNvPr id="21" name="Rectangle 10"/>
          <p:cNvSpPr>
            <a:spLocks noChangeArrowheads="1"/>
          </p:cNvSpPr>
          <p:nvPr/>
        </p:nvSpPr>
        <p:spPr bwMode="blackGray">
          <a:xfrm>
            <a:off x="6171932" y="6033443"/>
            <a:ext cx="2699335" cy="800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tint val="0"/>
                        <a:invGamma/>
                        <a:alpha val="0"/>
                      </a:srgbClr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buFontTx/>
              <a:buChar char="•"/>
            </a:pPr>
            <a:r>
              <a:rPr lang="en-US" altLang="ru-RU" b="1" dirty="0">
                <a:solidFill>
                  <a:schemeClr val="folHlink"/>
                </a:solidFill>
              </a:rPr>
              <a:t> </a:t>
            </a:r>
            <a:r>
              <a:rPr lang="ru-RU" altLang="ru-RU" sz="1400" b="1" dirty="0" smtClean="0">
                <a:solidFill>
                  <a:schemeClr val="folHlink"/>
                </a:solidFill>
                <a:latin typeface="Trebuchet MS" panose="020B0603020202020204" pitchFamily="34" charset="0"/>
              </a:rPr>
              <a:t>Создание ситуации успеха для каждого участника Олимпиады</a:t>
            </a:r>
            <a:endParaRPr lang="en-US" altLang="ru-RU" sz="1400" b="1" dirty="0">
              <a:solidFill>
                <a:schemeClr val="folHlink"/>
              </a:solidFill>
              <a:latin typeface="Trebuchet MS" panose="020B0603020202020204" pitchFamily="34" charset="0"/>
            </a:endParaRPr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5111" y="924918"/>
            <a:ext cx="1998271" cy="1280445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1932" y="669948"/>
            <a:ext cx="1242453" cy="901593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28548" y="745023"/>
            <a:ext cx="1482160" cy="1382519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0846" y="3369371"/>
            <a:ext cx="1128786" cy="1238529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4788" y="3164429"/>
            <a:ext cx="2416284" cy="2416284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28269" y="3369371"/>
            <a:ext cx="1550583" cy="1227409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39" b="1"/>
          <a:stretch/>
        </p:blipFill>
        <p:spPr>
          <a:xfrm>
            <a:off x="3708651" y="2655693"/>
            <a:ext cx="2575735" cy="2598278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3" t="11013" r="6688" b="5238"/>
          <a:stretch/>
        </p:blipFill>
        <p:spPr>
          <a:xfrm>
            <a:off x="3372219" y="5327506"/>
            <a:ext cx="2803811" cy="1451974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0397" y="1179046"/>
            <a:ext cx="2033014" cy="1334344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1" t="22700" r="5471" b="12201"/>
          <a:stretch/>
        </p:blipFill>
        <p:spPr>
          <a:xfrm>
            <a:off x="9826" y="6271"/>
            <a:ext cx="1866472" cy="1102107"/>
          </a:xfrm>
          <a:prstGeom prst="rect">
            <a:avLst/>
          </a:prstGeom>
        </p:spPr>
      </p:pic>
      <p:sp>
        <p:nvSpPr>
          <p:cNvPr id="12" name="Rectangle 8"/>
          <p:cNvSpPr>
            <a:spLocks noChangeArrowheads="1"/>
          </p:cNvSpPr>
          <p:nvPr/>
        </p:nvSpPr>
        <p:spPr bwMode="blackGray">
          <a:xfrm>
            <a:off x="1720313" y="587768"/>
            <a:ext cx="415822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FFFFFF"/>
                    </a:gs>
                    <a:gs pos="100000">
                      <a:srgbClr val="FFFFFF">
                        <a:gamma/>
                        <a:tint val="0"/>
                        <a:invGamma/>
                        <a:alpha val="0"/>
                      </a:srgbClr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buFontTx/>
              <a:buChar char="•"/>
            </a:pPr>
            <a:r>
              <a:rPr lang="en-US" altLang="ru-RU" b="1" dirty="0">
                <a:solidFill>
                  <a:schemeClr val="hlink"/>
                </a:solidFill>
              </a:rPr>
              <a:t> </a:t>
            </a:r>
            <a:r>
              <a:rPr lang="ru-RU" altLang="ru-RU" sz="1400" b="1" dirty="0" smtClean="0">
                <a:solidFill>
                  <a:schemeClr val="hlink"/>
                </a:solidFill>
                <a:latin typeface="Trebuchet MS" panose="020B0603020202020204" pitchFamily="34" charset="0"/>
              </a:rPr>
              <a:t>Решение поставленных задач с помощью доступных средств</a:t>
            </a:r>
            <a:endParaRPr lang="en-US" altLang="ru-RU" sz="1400" b="1" dirty="0">
              <a:solidFill>
                <a:schemeClr val="hlink"/>
              </a:solidFill>
              <a:latin typeface="Trebuchet MS" panose="020B0603020202020204" pitchFamily="34" charset="0"/>
            </a:endParaRPr>
          </a:p>
        </p:txBody>
      </p:sp>
      <p:pic>
        <p:nvPicPr>
          <p:cNvPr id="34" name="Рисунок 3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593062" y="2781236"/>
            <a:ext cx="948278" cy="925857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6930" y="4756316"/>
            <a:ext cx="2957445" cy="2038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91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Рисунок 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66988"/>
            <a:ext cx="9143999" cy="5520775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F0903FC6-6871-47F1-93B1-66D5AF1919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69360"/>
            <a:ext cx="9144000" cy="188640"/>
          </a:xfrm>
          <a:prstGeom prst="rect">
            <a:avLst/>
          </a:prstGeom>
        </p:spPr>
      </p:pic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5B3BCE91-22F3-4498-8AF9-32676DA4D157}"/>
              </a:ext>
            </a:extLst>
          </p:cNvPr>
          <p:cNvSpPr/>
          <p:nvPr/>
        </p:nvSpPr>
        <p:spPr>
          <a:xfrm>
            <a:off x="2096312" y="45357"/>
            <a:ext cx="72728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Перспективы развития практики</a:t>
            </a:r>
            <a:endParaRPr lang="ru-RU" sz="2400" b="1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1" t="22700" r="5471" b="12201"/>
          <a:stretch/>
        </p:blipFill>
        <p:spPr>
          <a:xfrm>
            <a:off x="1259632" y="881325"/>
            <a:ext cx="2481674" cy="1465369"/>
          </a:xfrm>
          <a:prstGeom prst="rect">
            <a:avLst/>
          </a:prstGeom>
        </p:spPr>
      </p:pic>
      <p:sp>
        <p:nvSpPr>
          <p:cNvPr id="31" name="Содержимое 1"/>
          <p:cNvSpPr>
            <a:spLocks noGrp="1"/>
          </p:cNvSpPr>
          <p:nvPr>
            <p:ph idx="1"/>
          </p:nvPr>
        </p:nvSpPr>
        <p:spPr>
          <a:xfrm>
            <a:off x="135581" y="2853436"/>
            <a:ext cx="4618280" cy="2487427"/>
          </a:xfrm>
        </p:spPr>
        <p:txBody>
          <a:bodyPr>
            <a:normAutofit/>
          </a:bodyPr>
          <a:lstStyle/>
          <a:p>
            <a:pPr marL="0" indent="0" algn="just">
              <a:spcBef>
                <a:spcPts val="0"/>
              </a:spcBef>
              <a:buNone/>
            </a:pPr>
            <a:r>
              <a:rPr lang="ru-RU" sz="1800" dirty="0" smtClean="0">
                <a:latin typeface="Trebuchet MS" panose="020B0603020202020204" pitchFamily="34" charset="0"/>
                <a:cs typeface="Times New Roman" pitchFamily="18" charset="0"/>
              </a:rPr>
              <a:t>1. Расширение целевой аудитории </a:t>
            </a:r>
            <a:r>
              <a:rPr lang="ru-RU" sz="1800" dirty="0">
                <a:latin typeface="Trebuchet MS" panose="020B0603020202020204" pitchFamily="34" charset="0"/>
                <a:cs typeface="Times New Roman" pitchFamily="18" charset="0"/>
              </a:rPr>
              <a:t>участников </a:t>
            </a:r>
            <a:r>
              <a:rPr lang="ru-RU" sz="1800" dirty="0" smtClean="0">
                <a:latin typeface="Trebuchet MS" panose="020B0603020202020204" pitchFamily="34" charset="0"/>
                <a:cs typeface="Times New Roman" pitchFamily="18" charset="0"/>
              </a:rPr>
              <a:t>практики</a:t>
            </a:r>
            <a:r>
              <a:rPr lang="ru-RU" sz="1800" dirty="0">
                <a:latin typeface="Trebuchet MS" panose="020B0603020202020204" pitchFamily="34" charset="0"/>
                <a:cs typeface="Times New Roman" pitchFamily="18" charset="0"/>
              </a:rPr>
              <a:t> </a:t>
            </a:r>
            <a:r>
              <a:rPr lang="ru-RU" sz="1800" dirty="0" smtClean="0">
                <a:latin typeface="Trebuchet MS" panose="020B0603020202020204" pitchFamily="34" charset="0"/>
                <a:cs typeface="Times New Roman" pitchFamily="18" charset="0"/>
              </a:rPr>
              <a:t>- участие </a:t>
            </a:r>
            <a:r>
              <a:rPr lang="ru-RU" sz="1800" dirty="0">
                <a:latin typeface="Trebuchet MS" panose="020B0603020202020204" pitchFamily="34" charset="0"/>
                <a:cs typeface="Times New Roman" pitchFamily="18" charset="0"/>
              </a:rPr>
              <a:t>в </a:t>
            </a:r>
            <a:r>
              <a:rPr lang="ru-RU" sz="1800" dirty="0" smtClean="0">
                <a:latin typeface="Trebuchet MS" panose="020B0603020202020204" pitchFamily="34" charset="0"/>
                <a:cs typeface="Times New Roman" pitchFamily="18" charset="0"/>
              </a:rPr>
              <a:t>Олимпиаде школьников </a:t>
            </a:r>
            <a:r>
              <a:rPr lang="ru-RU" sz="1800" dirty="0">
                <a:latin typeface="Trebuchet MS" panose="020B0603020202020204" pitchFamily="34" charset="0"/>
                <a:cs typeface="Times New Roman" pitchFamily="18" charset="0"/>
              </a:rPr>
              <a:t>младшего </a:t>
            </a:r>
            <a:r>
              <a:rPr lang="ru-RU" sz="1800" dirty="0" smtClean="0">
                <a:latin typeface="Trebuchet MS" panose="020B0603020202020204" pitchFamily="34" charset="0"/>
                <a:cs typeface="Times New Roman" pitchFamily="18" charset="0"/>
              </a:rPr>
              <a:t> </a:t>
            </a:r>
            <a:r>
              <a:rPr lang="ru-RU" sz="1800" dirty="0">
                <a:latin typeface="Trebuchet MS" panose="020B0603020202020204" pitchFamily="34" charset="0"/>
                <a:cs typeface="Times New Roman" pitchFamily="18" charset="0"/>
              </a:rPr>
              <a:t>возраста</a:t>
            </a:r>
            <a:r>
              <a:rPr lang="ru-RU" sz="1800" dirty="0" smtClean="0">
                <a:latin typeface="Trebuchet MS" panose="020B0603020202020204" pitchFamily="34" charset="0"/>
                <a:cs typeface="Times New Roman" pitchFamily="18" charset="0"/>
              </a:rPr>
              <a:t>.</a:t>
            </a:r>
          </a:p>
          <a:p>
            <a:pPr marL="0" indent="0" algn="just">
              <a:spcBef>
                <a:spcPts val="0"/>
              </a:spcBef>
              <a:buNone/>
            </a:pPr>
            <a:endParaRPr lang="ru-RU" sz="1800" dirty="0">
              <a:latin typeface="Trebuchet MS" panose="020B0603020202020204" pitchFamily="34" charset="0"/>
              <a:cs typeface="Times New Roman" pitchFamily="18" charset="0"/>
            </a:endParaRPr>
          </a:p>
          <a:p>
            <a:pPr marL="0" lvl="0" indent="0" algn="just" fontAlgn="auto"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lang="ru-RU" sz="1800" dirty="0" smtClean="0">
                <a:latin typeface="Trebuchet MS" panose="020B0603020202020204" pitchFamily="34" charset="0"/>
                <a:cs typeface="Arial" pitchFamily="34" charset="0"/>
              </a:rPr>
              <a:t>2. Привлечение </a:t>
            </a:r>
            <a:r>
              <a:rPr lang="ru-RU" sz="1800" dirty="0">
                <a:latin typeface="Trebuchet MS" panose="020B0603020202020204" pitchFamily="34" charset="0"/>
                <a:cs typeface="Arial" pitchFamily="34" charset="0"/>
              </a:rPr>
              <a:t>большего числа участников и социальных партнёров к разработке и реализации практики.</a:t>
            </a:r>
          </a:p>
          <a:p>
            <a:pPr lvl="0" algn="ctr" defTabSz="2444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ru-RU" sz="1600" b="1" dirty="0">
              <a:solidFill>
                <a:schemeClr val="tx2"/>
              </a:solidFill>
            </a:endParaRPr>
          </a:p>
          <a:p>
            <a:pPr marL="0" indent="0" algn="just">
              <a:spcBef>
                <a:spcPts val="0"/>
              </a:spcBef>
              <a:buNone/>
            </a:pPr>
            <a:endParaRPr lang="ru-RU" sz="1600" dirty="0">
              <a:latin typeface="Trebuchet MS" panose="020B0603020202020204" pitchFamily="34" charset="0"/>
              <a:cs typeface="Times New Roman" pitchFamily="18" charset="0"/>
            </a:endParaRPr>
          </a:p>
          <a:p>
            <a:pPr marL="0" indent="0" algn="just">
              <a:buNone/>
            </a:pPr>
            <a:endParaRPr lang="ru-RU" sz="28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9442" y="692696"/>
            <a:ext cx="4083596" cy="560236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хочу всё знать!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хочу всё знать!</Template>
  <TotalTime>399</TotalTime>
  <Words>444</Words>
  <Application>Microsoft Office PowerPoint</Application>
  <PresentationFormat>Экран (4:3)</PresentationFormat>
  <Paragraphs>95</Paragraphs>
  <Slides>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3" baseType="lpstr">
      <vt:lpstr>Arial</vt:lpstr>
      <vt:lpstr>Bookman Old Style</vt:lpstr>
      <vt:lpstr>Calibri</vt:lpstr>
      <vt:lpstr>Times New Roman</vt:lpstr>
      <vt:lpstr>Trebuchet MS</vt:lpstr>
      <vt:lpstr>хочу всё знать!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Grizli777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счастливая Самая</dc:creator>
  <dc:description>http://aida.ucoz.ru</dc:description>
  <cp:lastModifiedBy>dimlex@outlook.com</cp:lastModifiedBy>
  <cp:revision>32</cp:revision>
  <dcterms:created xsi:type="dcterms:W3CDTF">2023-10-17T14:24:21Z</dcterms:created>
  <dcterms:modified xsi:type="dcterms:W3CDTF">2023-10-19T05:31:33Z</dcterms:modified>
</cp:coreProperties>
</file>